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2" r:id="rId4"/>
    <p:sldId id="283" r:id="rId5"/>
    <p:sldId id="284" r:id="rId6"/>
    <p:sldId id="285" r:id="rId7"/>
    <p:sldId id="310" r:id="rId8"/>
    <p:sldId id="286" r:id="rId9"/>
    <p:sldId id="309" r:id="rId10"/>
    <p:sldId id="287" r:id="rId11"/>
    <p:sldId id="288" r:id="rId12"/>
    <p:sldId id="289" r:id="rId13"/>
    <p:sldId id="290" r:id="rId14"/>
    <p:sldId id="292" r:id="rId15"/>
    <p:sldId id="311" r:id="rId16"/>
    <p:sldId id="307" r:id="rId17"/>
    <p:sldId id="305" r:id="rId18"/>
    <p:sldId id="306" r:id="rId19"/>
    <p:sldId id="294" r:id="rId20"/>
    <p:sldId id="300" r:id="rId21"/>
    <p:sldId id="295" r:id="rId22"/>
    <p:sldId id="297" r:id="rId23"/>
    <p:sldId id="298" r:id="rId24"/>
    <p:sldId id="299" r:id="rId25"/>
    <p:sldId id="301" r:id="rId26"/>
    <p:sldId id="302" r:id="rId27"/>
    <p:sldId id="308" r:id="rId28"/>
    <p:sldId id="303" r:id="rId29"/>
    <p:sldId id="304" r:id="rId30"/>
    <p:sldId id="3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0DF47-0C32-463C-A382-C43AC2F364E5}" v="40" dt="2022-05-26T11:49:20.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2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svg"/><Relationship Id="rId1" Type="http://schemas.openxmlformats.org/officeDocument/2006/relationships/image" Target="../media/image40.png"/><Relationship Id="rId6" Type="http://schemas.openxmlformats.org/officeDocument/2006/relationships/image" Target="../media/image47.svg"/><Relationship Id="rId5" Type="http://schemas.openxmlformats.org/officeDocument/2006/relationships/image" Target="../media/image42.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F1F9358-C032-42CD-BEBF-0C3D212B2D44}" type="doc">
      <dgm:prSet loTypeId="urn:microsoft.com/office/officeart/2018/5/layout/IconCircle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D82ED4D5-FB5C-4D3D-A303-12CD68A1DACC}">
      <dgm:prSet/>
      <dgm:spPr/>
      <dgm:t>
        <a:bodyPr/>
        <a:lstStyle/>
        <a:p>
          <a:pPr>
            <a:defRPr cap="all"/>
          </a:pPr>
          <a:r>
            <a:rPr lang="en-GB" dirty="0"/>
            <a:t>We have worked with 210 young people </a:t>
          </a:r>
          <a:endParaRPr lang="en-US" dirty="0"/>
        </a:p>
      </dgm:t>
    </dgm:pt>
    <dgm:pt modelId="{B2D22AD7-31AE-4A2B-AFC5-587D8B0A6478}" type="parTrans" cxnId="{3011742A-6EF9-402B-9EA7-2382791C1CB6}">
      <dgm:prSet/>
      <dgm:spPr/>
      <dgm:t>
        <a:bodyPr/>
        <a:lstStyle/>
        <a:p>
          <a:endParaRPr lang="en-US"/>
        </a:p>
      </dgm:t>
    </dgm:pt>
    <dgm:pt modelId="{F398A708-EAC0-425A-81A8-177647A5BE9F}" type="sibTrans" cxnId="{3011742A-6EF9-402B-9EA7-2382791C1CB6}">
      <dgm:prSet/>
      <dgm:spPr/>
      <dgm:t>
        <a:bodyPr/>
        <a:lstStyle/>
        <a:p>
          <a:endParaRPr lang="en-US"/>
        </a:p>
      </dgm:t>
    </dgm:pt>
    <dgm:pt modelId="{70D26715-E6E8-4E9A-A1EE-1E56867A7FE1}">
      <dgm:prSet/>
      <dgm:spPr/>
      <dgm:t>
        <a:bodyPr/>
        <a:lstStyle/>
        <a:p>
          <a:pPr>
            <a:defRPr cap="all"/>
          </a:pPr>
          <a:r>
            <a:rPr lang="en-GB" dirty="0"/>
            <a:t>This equated to 420 learning hours</a:t>
          </a:r>
          <a:endParaRPr lang="en-US" dirty="0"/>
        </a:p>
      </dgm:t>
    </dgm:pt>
    <dgm:pt modelId="{465872CE-BD49-4AA3-966D-92952E9610BD}" type="parTrans" cxnId="{F51D0A08-DEFD-4101-B5C6-7EA03AB94B54}">
      <dgm:prSet/>
      <dgm:spPr/>
      <dgm:t>
        <a:bodyPr/>
        <a:lstStyle/>
        <a:p>
          <a:endParaRPr lang="en-US"/>
        </a:p>
      </dgm:t>
    </dgm:pt>
    <dgm:pt modelId="{A15DD05F-6059-4970-A132-5D7D808F00D7}" type="sibTrans" cxnId="{F51D0A08-DEFD-4101-B5C6-7EA03AB94B54}">
      <dgm:prSet/>
      <dgm:spPr/>
      <dgm:t>
        <a:bodyPr/>
        <a:lstStyle/>
        <a:p>
          <a:endParaRPr lang="en-US"/>
        </a:p>
      </dgm:t>
    </dgm:pt>
    <dgm:pt modelId="{4C9B38FE-FF64-4791-A920-74DE98645424}">
      <dgm:prSet/>
      <dgm:spPr/>
      <dgm:t>
        <a:bodyPr/>
        <a:lstStyle/>
        <a:p>
          <a:pPr>
            <a:defRPr cap="all"/>
          </a:pPr>
          <a:r>
            <a:rPr lang="en-GB" dirty="0"/>
            <a:t>This happened at 26 different activities </a:t>
          </a:r>
          <a:endParaRPr lang="en-US" dirty="0"/>
        </a:p>
      </dgm:t>
    </dgm:pt>
    <dgm:pt modelId="{470B0A09-1342-40EE-9E04-D365609D1AA1}" type="sibTrans" cxnId="{9E10116A-FE72-4852-AFE4-FCE967E35AB5}">
      <dgm:prSet/>
      <dgm:spPr/>
      <dgm:t>
        <a:bodyPr/>
        <a:lstStyle/>
        <a:p>
          <a:endParaRPr lang="en-US"/>
        </a:p>
      </dgm:t>
    </dgm:pt>
    <dgm:pt modelId="{AEC0A985-39BD-4FAD-8AD9-CFC2B8FFEEAF}" type="parTrans" cxnId="{9E10116A-FE72-4852-AFE4-FCE967E35AB5}">
      <dgm:prSet/>
      <dgm:spPr/>
      <dgm:t>
        <a:bodyPr/>
        <a:lstStyle/>
        <a:p>
          <a:endParaRPr lang="en-US"/>
        </a:p>
      </dgm:t>
    </dgm:pt>
    <dgm:pt modelId="{2AEC3DA2-4EE2-42BB-A639-6A0BCE9A52F2}" type="pres">
      <dgm:prSet presAssocID="{8F1F9358-C032-42CD-BEBF-0C3D212B2D44}" presName="root" presStyleCnt="0">
        <dgm:presLayoutVars>
          <dgm:dir/>
          <dgm:resizeHandles val="exact"/>
        </dgm:presLayoutVars>
      </dgm:prSet>
      <dgm:spPr/>
      <dgm:t>
        <a:bodyPr/>
        <a:lstStyle/>
        <a:p>
          <a:endParaRPr lang="en-GB"/>
        </a:p>
      </dgm:t>
    </dgm:pt>
    <dgm:pt modelId="{374C3DA9-6B5D-4A9E-8E5E-DE0A1AA1556D}" type="pres">
      <dgm:prSet presAssocID="{D82ED4D5-FB5C-4D3D-A303-12CD68A1DACC}" presName="compNode" presStyleCnt="0"/>
      <dgm:spPr/>
    </dgm:pt>
    <dgm:pt modelId="{F7CD1B65-D307-41FB-B5C9-CE44F1EB832B}" type="pres">
      <dgm:prSet presAssocID="{D82ED4D5-FB5C-4D3D-A303-12CD68A1DACC}" presName="iconBgRect" presStyleLbl="bgShp" presStyleIdx="0" presStyleCnt="3"/>
      <dgm:spPr/>
    </dgm:pt>
    <dgm:pt modelId="{D43CF461-C27F-4C73-846C-305B90E4E561}" type="pres">
      <dgm:prSet presAssocID="{D82ED4D5-FB5C-4D3D-A303-12CD68A1DA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Group"/>
        </a:ext>
      </dgm:extLst>
    </dgm:pt>
    <dgm:pt modelId="{C002715A-42BD-467B-81E6-DF73ED14ACE7}" type="pres">
      <dgm:prSet presAssocID="{D82ED4D5-FB5C-4D3D-A303-12CD68A1DACC}" presName="spaceRect" presStyleCnt="0"/>
      <dgm:spPr/>
    </dgm:pt>
    <dgm:pt modelId="{BFC01E0F-399D-45DB-BF1A-55DDFCE48BCF}" type="pres">
      <dgm:prSet presAssocID="{D82ED4D5-FB5C-4D3D-A303-12CD68A1DACC}" presName="textRect" presStyleLbl="revTx" presStyleIdx="0" presStyleCnt="3">
        <dgm:presLayoutVars>
          <dgm:chMax val="1"/>
          <dgm:chPref val="1"/>
        </dgm:presLayoutVars>
      </dgm:prSet>
      <dgm:spPr/>
      <dgm:t>
        <a:bodyPr/>
        <a:lstStyle/>
        <a:p>
          <a:endParaRPr lang="en-GB"/>
        </a:p>
      </dgm:t>
    </dgm:pt>
    <dgm:pt modelId="{AF806DD2-4D02-40B1-8DBD-F146C056CADF}" type="pres">
      <dgm:prSet presAssocID="{F398A708-EAC0-425A-81A8-177647A5BE9F}" presName="sibTrans" presStyleCnt="0"/>
      <dgm:spPr/>
    </dgm:pt>
    <dgm:pt modelId="{02CCAF40-0A88-4F33-9D54-DFCE90155C64}" type="pres">
      <dgm:prSet presAssocID="{70D26715-E6E8-4E9A-A1EE-1E56867A7FE1}" presName="compNode" presStyleCnt="0"/>
      <dgm:spPr/>
    </dgm:pt>
    <dgm:pt modelId="{A4C72D6F-9CFD-4D96-94D1-110EA81BF9F4}" type="pres">
      <dgm:prSet presAssocID="{70D26715-E6E8-4E9A-A1EE-1E56867A7FE1}" presName="iconBgRect" presStyleLbl="bgShp" presStyleIdx="1" presStyleCnt="3"/>
      <dgm:spPr/>
    </dgm:pt>
    <dgm:pt modelId="{1A2A4750-96FB-4B24-B9A2-CC7203AE0EC8}" type="pres">
      <dgm:prSet presAssocID="{70D26715-E6E8-4E9A-A1EE-1E56867A7F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ock"/>
        </a:ext>
      </dgm:extLst>
    </dgm:pt>
    <dgm:pt modelId="{2DFDC610-2E76-4796-A1FE-BD8F6F3C9221}" type="pres">
      <dgm:prSet presAssocID="{70D26715-E6E8-4E9A-A1EE-1E56867A7FE1}" presName="spaceRect" presStyleCnt="0"/>
      <dgm:spPr/>
    </dgm:pt>
    <dgm:pt modelId="{CCF93A7E-1C4C-49CD-8AB3-4D25CC897955}" type="pres">
      <dgm:prSet presAssocID="{70D26715-E6E8-4E9A-A1EE-1E56867A7FE1}" presName="textRect" presStyleLbl="revTx" presStyleIdx="1" presStyleCnt="3">
        <dgm:presLayoutVars>
          <dgm:chMax val="1"/>
          <dgm:chPref val="1"/>
        </dgm:presLayoutVars>
      </dgm:prSet>
      <dgm:spPr/>
      <dgm:t>
        <a:bodyPr/>
        <a:lstStyle/>
        <a:p>
          <a:endParaRPr lang="en-GB"/>
        </a:p>
      </dgm:t>
    </dgm:pt>
    <dgm:pt modelId="{319C4EED-5A7F-47E7-844A-B6980E703FA1}" type="pres">
      <dgm:prSet presAssocID="{A15DD05F-6059-4970-A132-5D7D808F00D7}" presName="sibTrans" presStyleCnt="0"/>
      <dgm:spPr/>
    </dgm:pt>
    <dgm:pt modelId="{76C59329-DD1A-4FCF-83AF-4493BEB7270C}" type="pres">
      <dgm:prSet presAssocID="{4C9B38FE-FF64-4791-A920-74DE98645424}" presName="compNode" presStyleCnt="0"/>
      <dgm:spPr/>
    </dgm:pt>
    <dgm:pt modelId="{8710B177-81BE-45D0-B77D-3496FBBD9B7C}" type="pres">
      <dgm:prSet presAssocID="{4C9B38FE-FF64-4791-A920-74DE98645424}" presName="iconBgRect" presStyleLbl="bgShp" presStyleIdx="2" presStyleCnt="3"/>
      <dgm:spPr/>
    </dgm:pt>
    <dgm:pt modelId="{66E401A4-973E-43CD-A5A5-DDD688CC9403}" type="pres">
      <dgm:prSet presAssocID="{4C9B38FE-FF64-4791-A920-74DE986454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heckmark"/>
        </a:ext>
      </dgm:extLst>
    </dgm:pt>
    <dgm:pt modelId="{ACA7FE11-23CA-492D-994D-596361EC79A3}" type="pres">
      <dgm:prSet presAssocID="{4C9B38FE-FF64-4791-A920-74DE98645424}" presName="spaceRect" presStyleCnt="0"/>
      <dgm:spPr/>
    </dgm:pt>
    <dgm:pt modelId="{9A124426-27B3-47B4-B0BB-07A49F8E12F3}" type="pres">
      <dgm:prSet presAssocID="{4C9B38FE-FF64-4791-A920-74DE98645424}" presName="textRect" presStyleLbl="revTx" presStyleIdx="2" presStyleCnt="3">
        <dgm:presLayoutVars>
          <dgm:chMax val="1"/>
          <dgm:chPref val="1"/>
        </dgm:presLayoutVars>
      </dgm:prSet>
      <dgm:spPr/>
      <dgm:t>
        <a:bodyPr/>
        <a:lstStyle/>
        <a:p>
          <a:endParaRPr lang="en-GB"/>
        </a:p>
      </dgm:t>
    </dgm:pt>
  </dgm:ptLst>
  <dgm:cxnLst>
    <dgm:cxn modelId="{1BC76274-0376-4C22-8E57-8D70AA807A9C}" type="presOf" srcId="{8F1F9358-C032-42CD-BEBF-0C3D212B2D44}" destId="{2AEC3DA2-4EE2-42BB-A639-6A0BCE9A52F2}" srcOrd="0" destOrd="0" presId="urn:microsoft.com/office/officeart/2018/5/layout/IconCircleLabelList"/>
    <dgm:cxn modelId="{02898E8A-F68C-4F6D-AA1C-D4B041DB76C9}" type="presOf" srcId="{D82ED4D5-FB5C-4D3D-A303-12CD68A1DACC}" destId="{BFC01E0F-399D-45DB-BF1A-55DDFCE48BCF}" srcOrd="0" destOrd="0" presId="urn:microsoft.com/office/officeart/2018/5/layout/IconCircleLabelList"/>
    <dgm:cxn modelId="{4C22348E-D529-4430-9AEC-E99BA23C840A}" type="presOf" srcId="{70D26715-E6E8-4E9A-A1EE-1E56867A7FE1}" destId="{CCF93A7E-1C4C-49CD-8AB3-4D25CC897955}" srcOrd="0" destOrd="0" presId="urn:microsoft.com/office/officeart/2018/5/layout/IconCircleLabelList"/>
    <dgm:cxn modelId="{A5BD037E-944C-4B2E-B9E0-43EDCB145DBB}" type="presOf" srcId="{4C9B38FE-FF64-4791-A920-74DE98645424}" destId="{9A124426-27B3-47B4-B0BB-07A49F8E12F3}" srcOrd="0" destOrd="0" presId="urn:microsoft.com/office/officeart/2018/5/layout/IconCircleLabelList"/>
    <dgm:cxn modelId="{9E10116A-FE72-4852-AFE4-FCE967E35AB5}" srcId="{8F1F9358-C032-42CD-BEBF-0C3D212B2D44}" destId="{4C9B38FE-FF64-4791-A920-74DE98645424}" srcOrd="2" destOrd="0" parTransId="{AEC0A985-39BD-4FAD-8AD9-CFC2B8FFEEAF}" sibTransId="{470B0A09-1342-40EE-9E04-D365609D1AA1}"/>
    <dgm:cxn modelId="{F51D0A08-DEFD-4101-B5C6-7EA03AB94B54}" srcId="{8F1F9358-C032-42CD-BEBF-0C3D212B2D44}" destId="{70D26715-E6E8-4E9A-A1EE-1E56867A7FE1}" srcOrd="1" destOrd="0" parTransId="{465872CE-BD49-4AA3-966D-92952E9610BD}" sibTransId="{A15DD05F-6059-4970-A132-5D7D808F00D7}"/>
    <dgm:cxn modelId="{3011742A-6EF9-402B-9EA7-2382791C1CB6}" srcId="{8F1F9358-C032-42CD-BEBF-0C3D212B2D44}" destId="{D82ED4D5-FB5C-4D3D-A303-12CD68A1DACC}" srcOrd="0" destOrd="0" parTransId="{B2D22AD7-31AE-4A2B-AFC5-587D8B0A6478}" sibTransId="{F398A708-EAC0-425A-81A8-177647A5BE9F}"/>
    <dgm:cxn modelId="{2835910C-E294-4CCC-B329-1933CD274DF0}" type="presParOf" srcId="{2AEC3DA2-4EE2-42BB-A639-6A0BCE9A52F2}" destId="{374C3DA9-6B5D-4A9E-8E5E-DE0A1AA1556D}" srcOrd="0" destOrd="0" presId="urn:microsoft.com/office/officeart/2018/5/layout/IconCircleLabelList"/>
    <dgm:cxn modelId="{ABDE8DB9-C0BD-433C-BE11-F0B1C684B9D2}" type="presParOf" srcId="{374C3DA9-6B5D-4A9E-8E5E-DE0A1AA1556D}" destId="{F7CD1B65-D307-41FB-B5C9-CE44F1EB832B}" srcOrd="0" destOrd="0" presId="urn:microsoft.com/office/officeart/2018/5/layout/IconCircleLabelList"/>
    <dgm:cxn modelId="{ACF3F48C-DFE2-4275-94E2-9C3C13F35889}" type="presParOf" srcId="{374C3DA9-6B5D-4A9E-8E5E-DE0A1AA1556D}" destId="{D43CF461-C27F-4C73-846C-305B90E4E561}" srcOrd="1" destOrd="0" presId="urn:microsoft.com/office/officeart/2018/5/layout/IconCircleLabelList"/>
    <dgm:cxn modelId="{246F7C1D-35B5-4E02-A1C5-A462FF45869D}" type="presParOf" srcId="{374C3DA9-6B5D-4A9E-8E5E-DE0A1AA1556D}" destId="{C002715A-42BD-467B-81E6-DF73ED14ACE7}" srcOrd="2" destOrd="0" presId="urn:microsoft.com/office/officeart/2018/5/layout/IconCircleLabelList"/>
    <dgm:cxn modelId="{37B8332C-C14F-45EA-BEBF-E4EE3A7DF1AE}" type="presParOf" srcId="{374C3DA9-6B5D-4A9E-8E5E-DE0A1AA1556D}" destId="{BFC01E0F-399D-45DB-BF1A-55DDFCE48BCF}" srcOrd="3" destOrd="0" presId="urn:microsoft.com/office/officeart/2018/5/layout/IconCircleLabelList"/>
    <dgm:cxn modelId="{881C63C1-9C89-489B-BEA2-ED5CC7A09980}" type="presParOf" srcId="{2AEC3DA2-4EE2-42BB-A639-6A0BCE9A52F2}" destId="{AF806DD2-4D02-40B1-8DBD-F146C056CADF}" srcOrd="1" destOrd="0" presId="urn:microsoft.com/office/officeart/2018/5/layout/IconCircleLabelList"/>
    <dgm:cxn modelId="{B4ACD63C-57E0-40AA-BA38-EBE327D4681C}" type="presParOf" srcId="{2AEC3DA2-4EE2-42BB-A639-6A0BCE9A52F2}" destId="{02CCAF40-0A88-4F33-9D54-DFCE90155C64}" srcOrd="2" destOrd="0" presId="urn:microsoft.com/office/officeart/2018/5/layout/IconCircleLabelList"/>
    <dgm:cxn modelId="{D75AE9C7-B59F-49A8-9043-D645B48D0A03}" type="presParOf" srcId="{02CCAF40-0A88-4F33-9D54-DFCE90155C64}" destId="{A4C72D6F-9CFD-4D96-94D1-110EA81BF9F4}" srcOrd="0" destOrd="0" presId="urn:microsoft.com/office/officeart/2018/5/layout/IconCircleLabelList"/>
    <dgm:cxn modelId="{A1907E77-AA33-4004-98F9-0346DA527839}" type="presParOf" srcId="{02CCAF40-0A88-4F33-9D54-DFCE90155C64}" destId="{1A2A4750-96FB-4B24-B9A2-CC7203AE0EC8}" srcOrd="1" destOrd="0" presId="urn:microsoft.com/office/officeart/2018/5/layout/IconCircleLabelList"/>
    <dgm:cxn modelId="{79AAF77D-3269-496C-AF6A-DADFB570CF8C}" type="presParOf" srcId="{02CCAF40-0A88-4F33-9D54-DFCE90155C64}" destId="{2DFDC610-2E76-4796-A1FE-BD8F6F3C9221}" srcOrd="2" destOrd="0" presId="urn:microsoft.com/office/officeart/2018/5/layout/IconCircleLabelList"/>
    <dgm:cxn modelId="{1CFF08B8-5DB7-4A9B-8F73-77C710D16F4B}" type="presParOf" srcId="{02CCAF40-0A88-4F33-9D54-DFCE90155C64}" destId="{CCF93A7E-1C4C-49CD-8AB3-4D25CC897955}" srcOrd="3" destOrd="0" presId="urn:microsoft.com/office/officeart/2018/5/layout/IconCircleLabelList"/>
    <dgm:cxn modelId="{52C5F926-142F-49DD-A77A-10B4F83BAC40}" type="presParOf" srcId="{2AEC3DA2-4EE2-42BB-A639-6A0BCE9A52F2}" destId="{319C4EED-5A7F-47E7-844A-B6980E703FA1}" srcOrd="3" destOrd="0" presId="urn:microsoft.com/office/officeart/2018/5/layout/IconCircleLabelList"/>
    <dgm:cxn modelId="{0E52487E-F0AF-47D5-AC90-5279AA7EC032}" type="presParOf" srcId="{2AEC3DA2-4EE2-42BB-A639-6A0BCE9A52F2}" destId="{76C59329-DD1A-4FCF-83AF-4493BEB7270C}" srcOrd="4" destOrd="0" presId="urn:microsoft.com/office/officeart/2018/5/layout/IconCircleLabelList"/>
    <dgm:cxn modelId="{BB853F6E-DAE0-41A1-8C2E-49ACB8B9F165}" type="presParOf" srcId="{76C59329-DD1A-4FCF-83AF-4493BEB7270C}" destId="{8710B177-81BE-45D0-B77D-3496FBBD9B7C}" srcOrd="0" destOrd="0" presId="urn:microsoft.com/office/officeart/2018/5/layout/IconCircleLabelList"/>
    <dgm:cxn modelId="{8A1C8712-38BD-4FB2-B2EB-8FB0E973CB46}" type="presParOf" srcId="{76C59329-DD1A-4FCF-83AF-4493BEB7270C}" destId="{66E401A4-973E-43CD-A5A5-DDD688CC9403}" srcOrd="1" destOrd="0" presId="urn:microsoft.com/office/officeart/2018/5/layout/IconCircleLabelList"/>
    <dgm:cxn modelId="{816FEEB5-515B-432D-972E-D9DE5A64799C}" type="presParOf" srcId="{76C59329-DD1A-4FCF-83AF-4493BEB7270C}" destId="{ACA7FE11-23CA-492D-994D-596361EC79A3}" srcOrd="2" destOrd="0" presId="urn:microsoft.com/office/officeart/2018/5/layout/IconCircleLabelList"/>
    <dgm:cxn modelId="{126BA04C-1455-4685-8A49-EC9315C80105}" type="presParOf" srcId="{76C59329-DD1A-4FCF-83AF-4493BEB7270C}" destId="{9A124426-27B3-47B4-B0BB-07A49F8E12F3}"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13AAD-5113-4267-B665-FA2B4177783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EF1FBDC-D9E9-4E0E-921E-4C4C341DB345}">
      <dgm:prSet/>
      <dgm:spPr/>
      <dgm:t>
        <a:bodyPr/>
        <a:lstStyle/>
        <a:p>
          <a:r>
            <a:rPr lang="en-GB"/>
            <a:t>Each week at Junior Youth Café we provide different activities</a:t>
          </a:r>
          <a:endParaRPr lang="en-US"/>
        </a:p>
      </dgm:t>
    </dgm:pt>
    <dgm:pt modelId="{1883BDF8-CDC6-4025-9774-ABE3E6AE513F}" type="parTrans" cxnId="{F26A98E8-4F90-4A66-B9B1-414DCFBA80EC}">
      <dgm:prSet/>
      <dgm:spPr/>
      <dgm:t>
        <a:bodyPr/>
        <a:lstStyle/>
        <a:p>
          <a:endParaRPr lang="en-US"/>
        </a:p>
      </dgm:t>
    </dgm:pt>
    <dgm:pt modelId="{5348A62D-B5FB-404F-9DBE-D761F3014E44}" type="sibTrans" cxnId="{F26A98E8-4F90-4A66-B9B1-414DCFBA80EC}">
      <dgm:prSet/>
      <dgm:spPr/>
      <dgm:t>
        <a:bodyPr/>
        <a:lstStyle/>
        <a:p>
          <a:endParaRPr lang="en-US"/>
        </a:p>
      </dgm:t>
    </dgm:pt>
    <dgm:pt modelId="{97ADECCA-564B-4CD4-831C-BFFF27C2A90C}">
      <dgm:prSet/>
      <dgm:spPr/>
      <dgm:t>
        <a:bodyPr/>
        <a:lstStyle/>
        <a:p>
          <a:r>
            <a:rPr lang="en-GB"/>
            <a:t>One week it was Lego week, the young people enjoyed playing with the Lego in the park, they were asked to be as creative as possible.</a:t>
          </a:r>
          <a:endParaRPr lang="en-US"/>
        </a:p>
      </dgm:t>
    </dgm:pt>
    <dgm:pt modelId="{B3BFEBFC-2C59-4706-8543-8D49349F7EB5}" type="parTrans" cxnId="{F1606081-2885-4681-990B-090491FE12E3}">
      <dgm:prSet/>
      <dgm:spPr/>
      <dgm:t>
        <a:bodyPr/>
        <a:lstStyle/>
        <a:p>
          <a:endParaRPr lang="en-US"/>
        </a:p>
      </dgm:t>
    </dgm:pt>
    <dgm:pt modelId="{06782A44-8F38-4618-B5BD-E96B4C3FED12}" type="sibTrans" cxnId="{F1606081-2885-4681-990B-090491FE12E3}">
      <dgm:prSet/>
      <dgm:spPr/>
      <dgm:t>
        <a:bodyPr/>
        <a:lstStyle/>
        <a:p>
          <a:endParaRPr lang="en-US"/>
        </a:p>
      </dgm:t>
    </dgm:pt>
    <dgm:pt modelId="{9D3C1D8D-6BF5-4101-B1AA-610E23171584}">
      <dgm:prSet/>
      <dgm:spPr/>
      <dgm:t>
        <a:bodyPr/>
        <a:lstStyle/>
        <a:p>
          <a:r>
            <a:rPr lang="en-GB"/>
            <a:t>Other weeks we focus on sports, but the young people decide on the games that we play each week.</a:t>
          </a:r>
          <a:endParaRPr lang="en-US"/>
        </a:p>
      </dgm:t>
    </dgm:pt>
    <dgm:pt modelId="{E5766E53-D05D-4E4F-8056-C3DFDD235EE8}" type="parTrans" cxnId="{86953FC1-1629-4C59-A8C1-6A2C96728712}">
      <dgm:prSet/>
      <dgm:spPr/>
      <dgm:t>
        <a:bodyPr/>
        <a:lstStyle/>
        <a:p>
          <a:endParaRPr lang="en-US"/>
        </a:p>
      </dgm:t>
    </dgm:pt>
    <dgm:pt modelId="{212A166B-5321-4F2B-AF3B-571B0F666ED0}" type="sibTrans" cxnId="{86953FC1-1629-4C59-A8C1-6A2C96728712}">
      <dgm:prSet/>
      <dgm:spPr/>
      <dgm:t>
        <a:bodyPr/>
        <a:lstStyle/>
        <a:p>
          <a:endParaRPr lang="en-US"/>
        </a:p>
      </dgm:t>
    </dgm:pt>
    <dgm:pt modelId="{6980998A-5E08-48D5-91B8-BBABC578AAED}">
      <dgm:prSet/>
      <dgm:spPr/>
      <dgm:t>
        <a:bodyPr/>
        <a:lstStyle/>
        <a:p>
          <a:r>
            <a:rPr lang="en-GB"/>
            <a:t>Young people created their own code of conduct in agreement with staff  </a:t>
          </a:r>
          <a:endParaRPr lang="en-US"/>
        </a:p>
      </dgm:t>
    </dgm:pt>
    <dgm:pt modelId="{E4E77D6B-0378-4BA9-AE5E-283E0557E51D}" type="parTrans" cxnId="{1E46A49D-C8C7-4DD3-A6D9-B8D77CDA8FC0}">
      <dgm:prSet/>
      <dgm:spPr/>
      <dgm:t>
        <a:bodyPr/>
        <a:lstStyle/>
        <a:p>
          <a:endParaRPr lang="en-US"/>
        </a:p>
      </dgm:t>
    </dgm:pt>
    <dgm:pt modelId="{6BE0DD92-DB5D-4FB0-A1A2-DA64B2A0DF55}" type="sibTrans" cxnId="{1E46A49D-C8C7-4DD3-A6D9-B8D77CDA8FC0}">
      <dgm:prSet/>
      <dgm:spPr/>
      <dgm:t>
        <a:bodyPr/>
        <a:lstStyle/>
        <a:p>
          <a:endParaRPr lang="en-US"/>
        </a:p>
      </dgm:t>
    </dgm:pt>
    <dgm:pt modelId="{E0ED881A-7FE1-4F7F-9F3E-A4C20F95F3A2}" type="pres">
      <dgm:prSet presAssocID="{05F13AAD-5113-4267-B665-FA2B4177783B}" presName="linear" presStyleCnt="0">
        <dgm:presLayoutVars>
          <dgm:animLvl val="lvl"/>
          <dgm:resizeHandles val="exact"/>
        </dgm:presLayoutVars>
      </dgm:prSet>
      <dgm:spPr/>
      <dgm:t>
        <a:bodyPr/>
        <a:lstStyle/>
        <a:p>
          <a:endParaRPr lang="en-GB"/>
        </a:p>
      </dgm:t>
    </dgm:pt>
    <dgm:pt modelId="{513A3E33-81B9-4AC0-95AB-05DD6712F98D}" type="pres">
      <dgm:prSet presAssocID="{3EF1FBDC-D9E9-4E0E-921E-4C4C341DB345}" presName="parentText" presStyleLbl="node1" presStyleIdx="0" presStyleCnt="4">
        <dgm:presLayoutVars>
          <dgm:chMax val="0"/>
          <dgm:bulletEnabled val="1"/>
        </dgm:presLayoutVars>
      </dgm:prSet>
      <dgm:spPr/>
      <dgm:t>
        <a:bodyPr/>
        <a:lstStyle/>
        <a:p>
          <a:endParaRPr lang="en-GB"/>
        </a:p>
      </dgm:t>
    </dgm:pt>
    <dgm:pt modelId="{058D02D5-0AC9-4CE1-AC77-E9413A8B4085}" type="pres">
      <dgm:prSet presAssocID="{5348A62D-B5FB-404F-9DBE-D761F3014E44}" presName="spacer" presStyleCnt="0"/>
      <dgm:spPr/>
    </dgm:pt>
    <dgm:pt modelId="{792CB853-BFAF-48CC-80F9-77833768E741}" type="pres">
      <dgm:prSet presAssocID="{97ADECCA-564B-4CD4-831C-BFFF27C2A90C}" presName="parentText" presStyleLbl="node1" presStyleIdx="1" presStyleCnt="4">
        <dgm:presLayoutVars>
          <dgm:chMax val="0"/>
          <dgm:bulletEnabled val="1"/>
        </dgm:presLayoutVars>
      </dgm:prSet>
      <dgm:spPr/>
      <dgm:t>
        <a:bodyPr/>
        <a:lstStyle/>
        <a:p>
          <a:endParaRPr lang="en-GB"/>
        </a:p>
      </dgm:t>
    </dgm:pt>
    <dgm:pt modelId="{4D7BBE79-D700-43C4-B19D-6537FE41BDEB}" type="pres">
      <dgm:prSet presAssocID="{06782A44-8F38-4618-B5BD-E96B4C3FED12}" presName="spacer" presStyleCnt="0"/>
      <dgm:spPr/>
    </dgm:pt>
    <dgm:pt modelId="{337C2B97-8AD2-4AFB-9107-56FEAAE44FA5}" type="pres">
      <dgm:prSet presAssocID="{9D3C1D8D-6BF5-4101-B1AA-610E23171584}" presName="parentText" presStyleLbl="node1" presStyleIdx="2" presStyleCnt="4">
        <dgm:presLayoutVars>
          <dgm:chMax val="0"/>
          <dgm:bulletEnabled val="1"/>
        </dgm:presLayoutVars>
      </dgm:prSet>
      <dgm:spPr/>
      <dgm:t>
        <a:bodyPr/>
        <a:lstStyle/>
        <a:p>
          <a:endParaRPr lang="en-GB"/>
        </a:p>
      </dgm:t>
    </dgm:pt>
    <dgm:pt modelId="{8B756DAF-4273-4306-B7FA-AE3EA6AC6DBD}" type="pres">
      <dgm:prSet presAssocID="{212A166B-5321-4F2B-AF3B-571B0F666ED0}" presName="spacer" presStyleCnt="0"/>
      <dgm:spPr/>
    </dgm:pt>
    <dgm:pt modelId="{766B664B-9336-404F-9E12-F109765D5417}" type="pres">
      <dgm:prSet presAssocID="{6980998A-5E08-48D5-91B8-BBABC578AAED}" presName="parentText" presStyleLbl="node1" presStyleIdx="3" presStyleCnt="4">
        <dgm:presLayoutVars>
          <dgm:chMax val="0"/>
          <dgm:bulletEnabled val="1"/>
        </dgm:presLayoutVars>
      </dgm:prSet>
      <dgm:spPr/>
      <dgm:t>
        <a:bodyPr/>
        <a:lstStyle/>
        <a:p>
          <a:endParaRPr lang="en-GB"/>
        </a:p>
      </dgm:t>
    </dgm:pt>
  </dgm:ptLst>
  <dgm:cxnLst>
    <dgm:cxn modelId="{A37D17CA-C6F0-4AB8-BA51-145E2E3F3B9A}" type="presOf" srcId="{97ADECCA-564B-4CD4-831C-BFFF27C2A90C}" destId="{792CB853-BFAF-48CC-80F9-77833768E741}" srcOrd="0" destOrd="0" presId="urn:microsoft.com/office/officeart/2005/8/layout/vList2"/>
    <dgm:cxn modelId="{DF79F501-0DD1-48DB-A423-E79CED4DC1CB}" type="presOf" srcId="{6980998A-5E08-48D5-91B8-BBABC578AAED}" destId="{766B664B-9336-404F-9E12-F109765D5417}" srcOrd="0" destOrd="0" presId="urn:microsoft.com/office/officeart/2005/8/layout/vList2"/>
    <dgm:cxn modelId="{86953FC1-1629-4C59-A8C1-6A2C96728712}" srcId="{05F13AAD-5113-4267-B665-FA2B4177783B}" destId="{9D3C1D8D-6BF5-4101-B1AA-610E23171584}" srcOrd="2" destOrd="0" parTransId="{E5766E53-D05D-4E4F-8056-C3DFDD235EE8}" sibTransId="{212A166B-5321-4F2B-AF3B-571B0F666ED0}"/>
    <dgm:cxn modelId="{9F8E42C3-3EA3-4568-9DA3-D560C7E2CC81}" type="presOf" srcId="{3EF1FBDC-D9E9-4E0E-921E-4C4C341DB345}" destId="{513A3E33-81B9-4AC0-95AB-05DD6712F98D}" srcOrd="0" destOrd="0" presId="urn:microsoft.com/office/officeart/2005/8/layout/vList2"/>
    <dgm:cxn modelId="{F26A98E8-4F90-4A66-B9B1-414DCFBA80EC}" srcId="{05F13AAD-5113-4267-B665-FA2B4177783B}" destId="{3EF1FBDC-D9E9-4E0E-921E-4C4C341DB345}" srcOrd="0" destOrd="0" parTransId="{1883BDF8-CDC6-4025-9774-ABE3E6AE513F}" sibTransId="{5348A62D-B5FB-404F-9DBE-D761F3014E44}"/>
    <dgm:cxn modelId="{05EA96DC-5E5C-499B-AE60-3C42D3C7332A}" type="presOf" srcId="{05F13AAD-5113-4267-B665-FA2B4177783B}" destId="{E0ED881A-7FE1-4F7F-9F3E-A4C20F95F3A2}" srcOrd="0" destOrd="0" presId="urn:microsoft.com/office/officeart/2005/8/layout/vList2"/>
    <dgm:cxn modelId="{F1606081-2885-4681-990B-090491FE12E3}" srcId="{05F13AAD-5113-4267-B665-FA2B4177783B}" destId="{97ADECCA-564B-4CD4-831C-BFFF27C2A90C}" srcOrd="1" destOrd="0" parTransId="{B3BFEBFC-2C59-4706-8543-8D49349F7EB5}" sibTransId="{06782A44-8F38-4618-B5BD-E96B4C3FED12}"/>
    <dgm:cxn modelId="{049A5765-CB4D-4920-B003-B3946AF05B4E}" type="presOf" srcId="{9D3C1D8D-6BF5-4101-B1AA-610E23171584}" destId="{337C2B97-8AD2-4AFB-9107-56FEAAE44FA5}" srcOrd="0" destOrd="0" presId="urn:microsoft.com/office/officeart/2005/8/layout/vList2"/>
    <dgm:cxn modelId="{1E46A49D-C8C7-4DD3-A6D9-B8D77CDA8FC0}" srcId="{05F13AAD-5113-4267-B665-FA2B4177783B}" destId="{6980998A-5E08-48D5-91B8-BBABC578AAED}" srcOrd="3" destOrd="0" parTransId="{E4E77D6B-0378-4BA9-AE5E-283E0557E51D}" sibTransId="{6BE0DD92-DB5D-4FB0-A1A2-DA64B2A0DF55}"/>
    <dgm:cxn modelId="{5B1294DC-4999-439A-B900-14A5C961BAED}" type="presParOf" srcId="{E0ED881A-7FE1-4F7F-9F3E-A4C20F95F3A2}" destId="{513A3E33-81B9-4AC0-95AB-05DD6712F98D}" srcOrd="0" destOrd="0" presId="urn:microsoft.com/office/officeart/2005/8/layout/vList2"/>
    <dgm:cxn modelId="{D7047F83-D34E-4F15-A4BC-6A6785CA9C7E}" type="presParOf" srcId="{E0ED881A-7FE1-4F7F-9F3E-A4C20F95F3A2}" destId="{058D02D5-0AC9-4CE1-AC77-E9413A8B4085}" srcOrd="1" destOrd="0" presId="urn:microsoft.com/office/officeart/2005/8/layout/vList2"/>
    <dgm:cxn modelId="{76B02F48-3732-4BC5-8981-385D6C943CF7}" type="presParOf" srcId="{E0ED881A-7FE1-4F7F-9F3E-A4C20F95F3A2}" destId="{792CB853-BFAF-48CC-80F9-77833768E741}" srcOrd="2" destOrd="0" presId="urn:microsoft.com/office/officeart/2005/8/layout/vList2"/>
    <dgm:cxn modelId="{A576DF3B-829E-4EEF-9666-8D80A1C61FA3}" type="presParOf" srcId="{E0ED881A-7FE1-4F7F-9F3E-A4C20F95F3A2}" destId="{4D7BBE79-D700-43C4-B19D-6537FE41BDEB}" srcOrd="3" destOrd="0" presId="urn:microsoft.com/office/officeart/2005/8/layout/vList2"/>
    <dgm:cxn modelId="{148D955C-1136-420F-9F17-D7D44467A06C}" type="presParOf" srcId="{E0ED881A-7FE1-4F7F-9F3E-A4C20F95F3A2}" destId="{337C2B97-8AD2-4AFB-9107-56FEAAE44FA5}" srcOrd="4" destOrd="0" presId="urn:microsoft.com/office/officeart/2005/8/layout/vList2"/>
    <dgm:cxn modelId="{4A789B65-9FC8-4D56-A36F-C540192B54ED}" type="presParOf" srcId="{E0ED881A-7FE1-4F7F-9F3E-A4C20F95F3A2}" destId="{8B756DAF-4273-4306-B7FA-AE3EA6AC6DBD}" srcOrd="5" destOrd="0" presId="urn:microsoft.com/office/officeart/2005/8/layout/vList2"/>
    <dgm:cxn modelId="{612565B3-E585-46A8-8756-A9B1256AECD5}" type="presParOf" srcId="{E0ED881A-7FE1-4F7F-9F3E-A4C20F95F3A2}" destId="{766B664B-9336-404F-9E12-F109765D5417}"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E94598-D6C7-4D06-9A84-23D225CF5E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008F0FA-49B4-43FB-BAB0-B3D35500B417}">
      <dgm:prSet/>
      <dgm:spPr/>
      <dgm:t>
        <a:bodyPr/>
        <a:lstStyle/>
        <a:p>
          <a:r>
            <a:rPr lang="en-GB"/>
            <a:t>Part of Senior Youth Café we often go for a walk around the town,</a:t>
          </a:r>
          <a:endParaRPr lang="en-US"/>
        </a:p>
      </dgm:t>
    </dgm:pt>
    <dgm:pt modelId="{18696800-09C4-48F3-B871-3CE2ED7A907A}" type="parTrans" cxnId="{3796F303-604A-4B34-853C-23D28221893D}">
      <dgm:prSet/>
      <dgm:spPr/>
      <dgm:t>
        <a:bodyPr/>
        <a:lstStyle/>
        <a:p>
          <a:endParaRPr lang="en-US"/>
        </a:p>
      </dgm:t>
    </dgm:pt>
    <dgm:pt modelId="{E46BDFA4-DA5E-42F3-A071-1EDA096B1A37}" type="sibTrans" cxnId="{3796F303-604A-4B34-853C-23D28221893D}">
      <dgm:prSet/>
      <dgm:spPr/>
      <dgm:t>
        <a:bodyPr/>
        <a:lstStyle/>
        <a:p>
          <a:endParaRPr lang="en-US"/>
        </a:p>
      </dgm:t>
    </dgm:pt>
    <dgm:pt modelId="{EA7852F6-88ED-4942-A885-11B540193FF3}">
      <dgm:prSet/>
      <dgm:spPr/>
      <dgm:t>
        <a:bodyPr/>
        <a:lstStyle/>
        <a:p>
          <a:r>
            <a:rPr lang="en-GB"/>
            <a:t>One of the nights we went round the town doing door to door deliveries with leaflets for the Queens Palatinum Jubilee Community Celebration </a:t>
          </a:r>
          <a:endParaRPr lang="en-US"/>
        </a:p>
      </dgm:t>
    </dgm:pt>
    <dgm:pt modelId="{1F2BD792-3D35-4986-8CFF-3E5C300F9EFE}" type="parTrans" cxnId="{3FF8A087-9FDD-4F4E-AEF5-9637FA64C664}">
      <dgm:prSet/>
      <dgm:spPr/>
      <dgm:t>
        <a:bodyPr/>
        <a:lstStyle/>
        <a:p>
          <a:endParaRPr lang="en-US"/>
        </a:p>
      </dgm:t>
    </dgm:pt>
    <dgm:pt modelId="{2BEE374D-8357-4967-A4D9-311DBDEE2014}" type="sibTrans" cxnId="{3FF8A087-9FDD-4F4E-AEF5-9637FA64C664}">
      <dgm:prSet/>
      <dgm:spPr/>
      <dgm:t>
        <a:bodyPr/>
        <a:lstStyle/>
        <a:p>
          <a:endParaRPr lang="en-US"/>
        </a:p>
      </dgm:t>
    </dgm:pt>
    <dgm:pt modelId="{CC0FCA2A-52F6-4396-8CA8-CADC77D137FA}" type="pres">
      <dgm:prSet presAssocID="{99E94598-D6C7-4D06-9A84-23D225CF5E9A}" presName="linear" presStyleCnt="0">
        <dgm:presLayoutVars>
          <dgm:animLvl val="lvl"/>
          <dgm:resizeHandles val="exact"/>
        </dgm:presLayoutVars>
      </dgm:prSet>
      <dgm:spPr/>
      <dgm:t>
        <a:bodyPr/>
        <a:lstStyle/>
        <a:p>
          <a:endParaRPr lang="en-GB"/>
        </a:p>
      </dgm:t>
    </dgm:pt>
    <dgm:pt modelId="{90DC269C-28C9-451D-89B6-0E9F60942612}" type="pres">
      <dgm:prSet presAssocID="{A008F0FA-49B4-43FB-BAB0-B3D35500B417}" presName="parentText" presStyleLbl="node1" presStyleIdx="0" presStyleCnt="2">
        <dgm:presLayoutVars>
          <dgm:chMax val="0"/>
          <dgm:bulletEnabled val="1"/>
        </dgm:presLayoutVars>
      </dgm:prSet>
      <dgm:spPr/>
      <dgm:t>
        <a:bodyPr/>
        <a:lstStyle/>
        <a:p>
          <a:endParaRPr lang="en-GB"/>
        </a:p>
      </dgm:t>
    </dgm:pt>
    <dgm:pt modelId="{C3273EF3-B3E0-4787-9E36-6D3538C7165B}" type="pres">
      <dgm:prSet presAssocID="{E46BDFA4-DA5E-42F3-A071-1EDA096B1A37}" presName="spacer" presStyleCnt="0"/>
      <dgm:spPr/>
    </dgm:pt>
    <dgm:pt modelId="{7AF29D78-69DA-479F-B681-21DDA22C3784}" type="pres">
      <dgm:prSet presAssocID="{EA7852F6-88ED-4942-A885-11B540193FF3}" presName="parentText" presStyleLbl="node1" presStyleIdx="1" presStyleCnt="2">
        <dgm:presLayoutVars>
          <dgm:chMax val="0"/>
          <dgm:bulletEnabled val="1"/>
        </dgm:presLayoutVars>
      </dgm:prSet>
      <dgm:spPr/>
      <dgm:t>
        <a:bodyPr/>
        <a:lstStyle/>
        <a:p>
          <a:endParaRPr lang="en-GB"/>
        </a:p>
      </dgm:t>
    </dgm:pt>
  </dgm:ptLst>
  <dgm:cxnLst>
    <dgm:cxn modelId="{F29017C6-9F09-432D-BACD-6F61A77D2D5E}" type="presOf" srcId="{99E94598-D6C7-4D06-9A84-23D225CF5E9A}" destId="{CC0FCA2A-52F6-4396-8CA8-CADC77D137FA}" srcOrd="0" destOrd="0" presId="urn:microsoft.com/office/officeart/2005/8/layout/vList2"/>
    <dgm:cxn modelId="{3796F303-604A-4B34-853C-23D28221893D}" srcId="{99E94598-D6C7-4D06-9A84-23D225CF5E9A}" destId="{A008F0FA-49B4-43FB-BAB0-B3D35500B417}" srcOrd="0" destOrd="0" parTransId="{18696800-09C4-48F3-B871-3CE2ED7A907A}" sibTransId="{E46BDFA4-DA5E-42F3-A071-1EDA096B1A37}"/>
    <dgm:cxn modelId="{6AED60C4-0F37-4072-9C25-222FAC7EE2BC}" type="presOf" srcId="{A008F0FA-49B4-43FB-BAB0-B3D35500B417}" destId="{90DC269C-28C9-451D-89B6-0E9F60942612}" srcOrd="0" destOrd="0" presId="urn:microsoft.com/office/officeart/2005/8/layout/vList2"/>
    <dgm:cxn modelId="{3FF8A087-9FDD-4F4E-AEF5-9637FA64C664}" srcId="{99E94598-D6C7-4D06-9A84-23D225CF5E9A}" destId="{EA7852F6-88ED-4942-A885-11B540193FF3}" srcOrd="1" destOrd="0" parTransId="{1F2BD792-3D35-4986-8CFF-3E5C300F9EFE}" sibTransId="{2BEE374D-8357-4967-A4D9-311DBDEE2014}"/>
    <dgm:cxn modelId="{1F0088B3-6410-4912-85F7-9A7274D0F35C}" type="presOf" srcId="{EA7852F6-88ED-4942-A885-11B540193FF3}" destId="{7AF29D78-69DA-479F-B681-21DDA22C3784}" srcOrd="0" destOrd="0" presId="urn:microsoft.com/office/officeart/2005/8/layout/vList2"/>
    <dgm:cxn modelId="{A5DEEA02-7995-4B6B-86A7-009304365A05}" type="presParOf" srcId="{CC0FCA2A-52F6-4396-8CA8-CADC77D137FA}" destId="{90DC269C-28C9-451D-89B6-0E9F60942612}" srcOrd="0" destOrd="0" presId="urn:microsoft.com/office/officeart/2005/8/layout/vList2"/>
    <dgm:cxn modelId="{3556C0B7-85FC-487F-B92A-0E587AE4FFC4}" type="presParOf" srcId="{CC0FCA2A-52F6-4396-8CA8-CADC77D137FA}" destId="{C3273EF3-B3E0-4787-9E36-6D3538C7165B}" srcOrd="1" destOrd="0" presId="urn:microsoft.com/office/officeart/2005/8/layout/vList2"/>
    <dgm:cxn modelId="{ECEF3DC3-D046-4C9A-82A6-67F6B81103E3}" type="presParOf" srcId="{CC0FCA2A-52F6-4396-8CA8-CADC77D137FA}" destId="{7AF29D78-69DA-479F-B681-21DDA22C3784}"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083AB-EEF8-404F-AEDE-9032F4A281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B36E16-4DD7-4068-A153-EB0A6F80C4A9}">
      <dgm:prSet/>
      <dgm:spPr/>
      <dgm:t>
        <a:bodyPr/>
        <a:lstStyle/>
        <a:p>
          <a:r>
            <a:rPr lang="en-GB"/>
            <a:t>Youth Rowers from Cromarty were on the crest of a wave after a fantastic showing at a Broughty Ferry regatta.</a:t>
          </a:r>
          <a:endParaRPr lang="en-US"/>
        </a:p>
      </dgm:t>
    </dgm:pt>
    <dgm:pt modelId="{51832465-76EE-4D22-B969-E9EA93299224}" type="parTrans" cxnId="{E78FF3D7-C86C-438D-99D8-856D030B7716}">
      <dgm:prSet/>
      <dgm:spPr/>
      <dgm:t>
        <a:bodyPr/>
        <a:lstStyle/>
        <a:p>
          <a:endParaRPr lang="en-US"/>
        </a:p>
      </dgm:t>
    </dgm:pt>
    <dgm:pt modelId="{C6E22CFE-4693-4A9D-9F7A-F685A1BF89C0}" type="sibTrans" cxnId="{E78FF3D7-C86C-438D-99D8-856D030B7716}">
      <dgm:prSet/>
      <dgm:spPr/>
      <dgm:t>
        <a:bodyPr/>
        <a:lstStyle/>
        <a:p>
          <a:endParaRPr lang="en-US"/>
        </a:p>
      </dgm:t>
    </dgm:pt>
    <dgm:pt modelId="{DEEDA65E-D88E-4D41-A561-03F647633F27}">
      <dgm:prSet/>
      <dgm:spPr/>
      <dgm:t>
        <a:bodyPr/>
        <a:lstStyle/>
        <a:p>
          <a:r>
            <a:rPr lang="en-GB"/>
            <a:t>The club returned with U19s Girls Gold; U19s Girls Silver; U19s Boys Bronze and an Open Mixed Silver.</a:t>
          </a:r>
          <a:endParaRPr lang="en-US"/>
        </a:p>
      </dgm:t>
    </dgm:pt>
    <dgm:pt modelId="{37FC29DB-B81E-4B51-A620-9EEB6638529C}" type="parTrans" cxnId="{D2CE7515-9C60-4050-B41B-C9A0ADCA3271}">
      <dgm:prSet/>
      <dgm:spPr/>
      <dgm:t>
        <a:bodyPr/>
        <a:lstStyle/>
        <a:p>
          <a:endParaRPr lang="en-US"/>
        </a:p>
      </dgm:t>
    </dgm:pt>
    <dgm:pt modelId="{C87F2971-9B95-43B1-8D3B-064E29200C10}" type="sibTrans" cxnId="{D2CE7515-9C60-4050-B41B-C9A0ADCA3271}">
      <dgm:prSet/>
      <dgm:spPr/>
      <dgm:t>
        <a:bodyPr/>
        <a:lstStyle/>
        <a:p>
          <a:endParaRPr lang="en-US"/>
        </a:p>
      </dgm:t>
    </dgm:pt>
    <dgm:pt modelId="{E6FAED96-3BBD-4B5A-B6D5-8088428D5710}">
      <dgm:prSet/>
      <dgm:spPr/>
      <dgm:t>
        <a:bodyPr/>
        <a:lstStyle/>
        <a:p>
          <a:r>
            <a:rPr lang="en-GB"/>
            <a:t>This was great day out and such a great feeling of seeing the young people do so well, after all their training and hard work. </a:t>
          </a:r>
          <a:endParaRPr lang="en-US"/>
        </a:p>
      </dgm:t>
    </dgm:pt>
    <dgm:pt modelId="{6B0B1A89-58CB-4127-AE1D-7C7C8C47A07A}" type="parTrans" cxnId="{9C4A7268-AB8F-4769-B5D2-33A162090EC7}">
      <dgm:prSet/>
      <dgm:spPr/>
      <dgm:t>
        <a:bodyPr/>
        <a:lstStyle/>
        <a:p>
          <a:endParaRPr lang="en-US"/>
        </a:p>
      </dgm:t>
    </dgm:pt>
    <dgm:pt modelId="{8ED8E4BF-4ACE-42D2-B928-50E55F55906B}" type="sibTrans" cxnId="{9C4A7268-AB8F-4769-B5D2-33A162090EC7}">
      <dgm:prSet/>
      <dgm:spPr/>
      <dgm:t>
        <a:bodyPr/>
        <a:lstStyle/>
        <a:p>
          <a:endParaRPr lang="en-US"/>
        </a:p>
      </dgm:t>
    </dgm:pt>
    <dgm:pt modelId="{4DB51503-5EAC-4A5B-8700-384FE8C1EA52}" type="pres">
      <dgm:prSet presAssocID="{F09083AB-EEF8-404F-AEDE-9032F4A28140}" presName="root" presStyleCnt="0">
        <dgm:presLayoutVars>
          <dgm:dir/>
          <dgm:resizeHandles val="exact"/>
        </dgm:presLayoutVars>
      </dgm:prSet>
      <dgm:spPr/>
      <dgm:t>
        <a:bodyPr/>
        <a:lstStyle/>
        <a:p>
          <a:endParaRPr lang="en-GB"/>
        </a:p>
      </dgm:t>
    </dgm:pt>
    <dgm:pt modelId="{E97B4DEE-9E4E-481E-8550-3D2E67776228}" type="pres">
      <dgm:prSet presAssocID="{74B36E16-4DD7-4068-A153-EB0A6F80C4A9}" presName="compNode" presStyleCnt="0"/>
      <dgm:spPr/>
    </dgm:pt>
    <dgm:pt modelId="{BD84DCD0-5954-42A7-A216-47EE2C09BDE4}" type="pres">
      <dgm:prSet presAssocID="{74B36E16-4DD7-4068-A153-EB0A6F80C4A9}" presName="bgRect" presStyleLbl="bgShp" presStyleIdx="0" presStyleCnt="3"/>
      <dgm:spPr/>
    </dgm:pt>
    <dgm:pt modelId="{9EC75E47-A96E-4992-A0C3-428B650F76E2}" type="pres">
      <dgm:prSet presAssocID="{74B36E16-4DD7-4068-A153-EB0A6F80C4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ailboat"/>
        </a:ext>
      </dgm:extLst>
    </dgm:pt>
    <dgm:pt modelId="{89D3246B-7BF3-476C-B646-DC9B32FB5D6F}" type="pres">
      <dgm:prSet presAssocID="{74B36E16-4DD7-4068-A153-EB0A6F80C4A9}" presName="spaceRect" presStyleCnt="0"/>
      <dgm:spPr/>
    </dgm:pt>
    <dgm:pt modelId="{D29707DD-3E63-4DDB-957D-DDE4E8892C0D}" type="pres">
      <dgm:prSet presAssocID="{74B36E16-4DD7-4068-A153-EB0A6F80C4A9}" presName="parTx" presStyleLbl="revTx" presStyleIdx="0" presStyleCnt="3">
        <dgm:presLayoutVars>
          <dgm:chMax val="0"/>
          <dgm:chPref val="0"/>
        </dgm:presLayoutVars>
      </dgm:prSet>
      <dgm:spPr/>
      <dgm:t>
        <a:bodyPr/>
        <a:lstStyle/>
        <a:p>
          <a:endParaRPr lang="en-GB"/>
        </a:p>
      </dgm:t>
    </dgm:pt>
    <dgm:pt modelId="{6CC23606-70B7-44B5-A7ED-6E463C87E7F6}" type="pres">
      <dgm:prSet presAssocID="{C6E22CFE-4693-4A9D-9F7A-F685A1BF89C0}" presName="sibTrans" presStyleCnt="0"/>
      <dgm:spPr/>
    </dgm:pt>
    <dgm:pt modelId="{31A541FE-1115-4FEE-89D0-418873390328}" type="pres">
      <dgm:prSet presAssocID="{DEEDA65E-D88E-4D41-A561-03F647633F27}" presName="compNode" presStyleCnt="0"/>
      <dgm:spPr/>
    </dgm:pt>
    <dgm:pt modelId="{CFD360E9-9244-4D42-A5EB-34BA7843D1EE}" type="pres">
      <dgm:prSet presAssocID="{DEEDA65E-D88E-4D41-A561-03F647633F27}" presName="bgRect" presStyleLbl="bgShp" presStyleIdx="1" presStyleCnt="3"/>
      <dgm:spPr/>
    </dgm:pt>
    <dgm:pt modelId="{DDE66B81-9596-4298-871B-0A6E0BDA6C07}" type="pres">
      <dgm:prSet presAssocID="{DEEDA65E-D88E-4D41-A561-03F647633F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Pot of Gold"/>
        </a:ext>
      </dgm:extLst>
    </dgm:pt>
    <dgm:pt modelId="{2614CF94-AF69-4E22-86EC-789E66D19BE0}" type="pres">
      <dgm:prSet presAssocID="{DEEDA65E-D88E-4D41-A561-03F647633F27}" presName="spaceRect" presStyleCnt="0"/>
      <dgm:spPr/>
    </dgm:pt>
    <dgm:pt modelId="{3F699010-196A-49B2-BCBD-F1CFB5BD770E}" type="pres">
      <dgm:prSet presAssocID="{DEEDA65E-D88E-4D41-A561-03F647633F27}" presName="parTx" presStyleLbl="revTx" presStyleIdx="1" presStyleCnt="3">
        <dgm:presLayoutVars>
          <dgm:chMax val="0"/>
          <dgm:chPref val="0"/>
        </dgm:presLayoutVars>
      </dgm:prSet>
      <dgm:spPr/>
      <dgm:t>
        <a:bodyPr/>
        <a:lstStyle/>
        <a:p>
          <a:endParaRPr lang="en-GB"/>
        </a:p>
      </dgm:t>
    </dgm:pt>
    <dgm:pt modelId="{4466382D-ABF2-4B28-A631-681ED84EC889}" type="pres">
      <dgm:prSet presAssocID="{C87F2971-9B95-43B1-8D3B-064E29200C10}" presName="sibTrans" presStyleCnt="0"/>
      <dgm:spPr/>
    </dgm:pt>
    <dgm:pt modelId="{359E4CA9-81EB-44A2-9508-CCE7ED7F4F13}" type="pres">
      <dgm:prSet presAssocID="{E6FAED96-3BBD-4B5A-B6D5-8088428D5710}" presName="compNode" presStyleCnt="0"/>
      <dgm:spPr/>
    </dgm:pt>
    <dgm:pt modelId="{26D3FE71-89CC-462F-A8EB-DCF9B4752E0E}" type="pres">
      <dgm:prSet presAssocID="{E6FAED96-3BBD-4B5A-B6D5-8088428D5710}" presName="bgRect" presStyleLbl="bgShp" presStyleIdx="2" presStyleCnt="3"/>
      <dgm:spPr/>
    </dgm:pt>
    <dgm:pt modelId="{D30707EB-3D74-4BBB-B27F-34655691E410}" type="pres">
      <dgm:prSet presAssocID="{E6FAED96-3BBD-4B5A-B6D5-8088428D57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Angel Face with Solid Fill"/>
        </a:ext>
      </dgm:extLst>
    </dgm:pt>
    <dgm:pt modelId="{262C0DB2-E420-4EC6-AA6F-0AC8A8BE1957}" type="pres">
      <dgm:prSet presAssocID="{E6FAED96-3BBD-4B5A-B6D5-8088428D5710}" presName="spaceRect" presStyleCnt="0"/>
      <dgm:spPr/>
    </dgm:pt>
    <dgm:pt modelId="{0F6A5F94-DF51-4DA9-80C4-F3AA9B54DF22}" type="pres">
      <dgm:prSet presAssocID="{E6FAED96-3BBD-4B5A-B6D5-8088428D5710}" presName="parTx" presStyleLbl="revTx" presStyleIdx="2" presStyleCnt="3">
        <dgm:presLayoutVars>
          <dgm:chMax val="0"/>
          <dgm:chPref val="0"/>
        </dgm:presLayoutVars>
      </dgm:prSet>
      <dgm:spPr/>
      <dgm:t>
        <a:bodyPr/>
        <a:lstStyle/>
        <a:p>
          <a:endParaRPr lang="en-GB"/>
        </a:p>
      </dgm:t>
    </dgm:pt>
  </dgm:ptLst>
  <dgm:cxnLst>
    <dgm:cxn modelId="{3392CF91-655B-4D1E-A704-71EB1D0648A1}" type="presOf" srcId="{DEEDA65E-D88E-4D41-A561-03F647633F27}" destId="{3F699010-196A-49B2-BCBD-F1CFB5BD770E}" srcOrd="0" destOrd="0" presId="urn:microsoft.com/office/officeart/2018/2/layout/IconVerticalSolidList"/>
    <dgm:cxn modelId="{7C06CB40-4734-4A75-AF69-B662A0DF8553}" type="presOf" srcId="{E6FAED96-3BBD-4B5A-B6D5-8088428D5710}" destId="{0F6A5F94-DF51-4DA9-80C4-F3AA9B54DF22}" srcOrd="0" destOrd="0" presId="urn:microsoft.com/office/officeart/2018/2/layout/IconVerticalSolidList"/>
    <dgm:cxn modelId="{FB4F4DC5-40BD-45B0-813A-63565EF9CDD9}" type="presOf" srcId="{74B36E16-4DD7-4068-A153-EB0A6F80C4A9}" destId="{D29707DD-3E63-4DDB-957D-DDE4E8892C0D}" srcOrd="0" destOrd="0" presId="urn:microsoft.com/office/officeart/2018/2/layout/IconVerticalSolidList"/>
    <dgm:cxn modelId="{E78FF3D7-C86C-438D-99D8-856D030B7716}" srcId="{F09083AB-EEF8-404F-AEDE-9032F4A28140}" destId="{74B36E16-4DD7-4068-A153-EB0A6F80C4A9}" srcOrd="0" destOrd="0" parTransId="{51832465-76EE-4D22-B969-E9EA93299224}" sibTransId="{C6E22CFE-4693-4A9D-9F7A-F685A1BF89C0}"/>
    <dgm:cxn modelId="{D2CE7515-9C60-4050-B41B-C9A0ADCA3271}" srcId="{F09083AB-EEF8-404F-AEDE-9032F4A28140}" destId="{DEEDA65E-D88E-4D41-A561-03F647633F27}" srcOrd="1" destOrd="0" parTransId="{37FC29DB-B81E-4B51-A620-9EEB6638529C}" sibTransId="{C87F2971-9B95-43B1-8D3B-064E29200C10}"/>
    <dgm:cxn modelId="{7EBB7801-C6FA-4D66-95D8-3D17C1B3AE58}" type="presOf" srcId="{F09083AB-EEF8-404F-AEDE-9032F4A28140}" destId="{4DB51503-5EAC-4A5B-8700-384FE8C1EA52}" srcOrd="0" destOrd="0" presId="urn:microsoft.com/office/officeart/2018/2/layout/IconVerticalSolidList"/>
    <dgm:cxn modelId="{9C4A7268-AB8F-4769-B5D2-33A162090EC7}" srcId="{F09083AB-EEF8-404F-AEDE-9032F4A28140}" destId="{E6FAED96-3BBD-4B5A-B6D5-8088428D5710}" srcOrd="2" destOrd="0" parTransId="{6B0B1A89-58CB-4127-AE1D-7C7C8C47A07A}" sibTransId="{8ED8E4BF-4ACE-42D2-B928-50E55F55906B}"/>
    <dgm:cxn modelId="{6E66F57E-797E-47C8-988A-A6AA8A667D57}" type="presParOf" srcId="{4DB51503-5EAC-4A5B-8700-384FE8C1EA52}" destId="{E97B4DEE-9E4E-481E-8550-3D2E67776228}" srcOrd="0" destOrd="0" presId="urn:microsoft.com/office/officeart/2018/2/layout/IconVerticalSolidList"/>
    <dgm:cxn modelId="{3C8782C2-2A2F-4929-B494-AEEDD0083A79}" type="presParOf" srcId="{E97B4DEE-9E4E-481E-8550-3D2E67776228}" destId="{BD84DCD0-5954-42A7-A216-47EE2C09BDE4}" srcOrd="0" destOrd="0" presId="urn:microsoft.com/office/officeart/2018/2/layout/IconVerticalSolidList"/>
    <dgm:cxn modelId="{2900424F-0AF7-4BD4-9952-86D93C138B13}" type="presParOf" srcId="{E97B4DEE-9E4E-481E-8550-3D2E67776228}" destId="{9EC75E47-A96E-4992-A0C3-428B650F76E2}" srcOrd="1" destOrd="0" presId="urn:microsoft.com/office/officeart/2018/2/layout/IconVerticalSolidList"/>
    <dgm:cxn modelId="{A9E7FF46-3783-4F8E-8711-13C761D63FB0}" type="presParOf" srcId="{E97B4DEE-9E4E-481E-8550-3D2E67776228}" destId="{89D3246B-7BF3-476C-B646-DC9B32FB5D6F}" srcOrd="2" destOrd="0" presId="urn:microsoft.com/office/officeart/2018/2/layout/IconVerticalSolidList"/>
    <dgm:cxn modelId="{AF34D9F5-6ACE-4996-B6B6-050085AA8000}" type="presParOf" srcId="{E97B4DEE-9E4E-481E-8550-3D2E67776228}" destId="{D29707DD-3E63-4DDB-957D-DDE4E8892C0D}" srcOrd="3" destOrd="0" presId="urn:microsoft.com/office/officeart/2018/2/layout/IconVerticalSolidList"/>
    <dgm:cxn modelId="{90E0DC36-9D47-40CB-BA2B-374622EBE49C}" type="presParOf" srcId="{4DB51503-5EAC-4A5B-8700-384FE8C1EA52}" destId="{6CC23606-70B7-44B5-A7ED-6E463C87E7F6}" srcOrd="1" destOrd="0" presId="urn:microsoft.com/office/officeart/2018/2/layout/IconVerticalSolidList"/>
    <dgm:cxn modelId="{4BCF7D79-E9C5-48CE-8EC3-42C13B7624B4}" type="presParOf" srcId="{4DB51503-5EAC-4A5B-8700-384FE8C1EA52}" destId="{31A541FE-1115-4FEE-89D0-418873390328}" srcOrd="2" destOrd="0" presId="urn:microsoft.com/office/officeart/2018/2/layout/IconVerticalSolidList"/>
    <dgm:cxn modelId="{DFA6F7C8-267A-4637-BA6A-E3255ACA6CE9}" type="presParOf" srcId="{31A541FE-1115-4FEE-89D0-418873390328}" destId="{CFD360E9-9244-4D42-A5EB-34BA7843D1EE}" srcOrd="0" destOrd="0" presId="urn:microsoft.com/office/officeart/2018/2/layout/IconVerticalSolidList"/>
    <dgm:cxn modelId="{E7A29C7E-4659-4A14-9A3A-D52E1FDE3E15}" type="presParOf" srcId="{31A541FE-1115-4FEE-89D0-418873390328}" destId="{DDE66B81-9596-4298-871B-0A6E0BDA6C07}" srcOrd="1" destOrd="0" presId="urn:microsoft.com/office/officeart/2018/2/layout/IconVerticalSolidList"/>
    <dgm:cxn modelId="{ABD1C68A-1E12-47B2-B878-6606F0A0CF04}" type="presParOf" srcId="{31A541FE-1115-4FEE-89D0-418873390328}" destId="{2614CF94-AF69-4E22-86EC-789E66D19BE0}" srcOrd="2" destOrd="0" presId="urn:microsoft.com/office/officeart/2018/2/layout/IconVerticalSolidList"/>
    <dgm:cxn modelId="{9D20EEFA-78FE-4B2D-9E10-747E142E3812}" type="presParOf" srcId="{31A541FE-1115-4FEE-89D0-418873390328}" destId="{3F699010-196A-49B2-BCBD-F1CFB5BD770E}" srcOrd="3" destOrd="0" presId="urn:microsoft.com/office/officeart/2018/2/layout/IconVerticalSolidList"/>
    <dgm:cxn modelId="{5C67451E-2196-4A6E-A09F-F1E99535A0BE}" type="presParOf" srcId="{4DB51503-5EAC-4A5B-8700-384FE8C1EA52}" destId="{4466382D-ABF2-4B28-A631-681ED84EC889}" srcOrd="3" destOrd="0" presId="urn:microsoft.com/office/officeart/2018/2/layout/IconVerticalSolidList"/>
    <dgm:cxn modelId="{0D69E58F-88C6-4195-8B4D-3AF7DFC45AD1}" type="presParOf" srcId="{4DB51503-5EAC-4A5B-8700-384FE8C1EA52}" destId="{359E4CA9-81EB-44A2-9508-CCE7ED7F4F13}" srcOrd="4" destOrd="0" presId="urn:microsoft.com/office/officeart/2018/2/layout/IconVerticalSolidList"/>
    <dgm:cxn modelId="{CCFDF257-5883-43EF-BC26-3E4B03BC8F2D}" type="presParOf" srcId="{359E4CA9-81EB-44A2-9508-CCE7ED7F4F13}" destId="{26D3FE71-89CC-462F-A8EB-DCF9B4752E0E}" srcOrd="0" destOrd="0" presId="urn:microsoft.com/office/officeart/2018/2/layout/IconVerticalSolidList"/>
    <dgm:cxn modelId="{BB3BDC68-9B41-4B39-AFEE-66566F040DFA}" type="presParOf" srcId="{359E4CA9-81EB-44A2-9508-CCE7ED7F4F13}" destId="{D30707EB-3D74-4BBB-B27F-34655691E410}" srcOrd="1" destOrd="0" presId="urn:microsoft.com/office/officeart/2018/2/layout/IconVerticalSolidList"/>
    <dgm:cxn modelId="{1B48785D-6A1E-4879-8899-92F371E18510}" type="presParOf" srcId="{359E4CA9-81EB-44A2-9508-CCE7ED7F4F13}" destId="{262C0DB2-E420-4EC6-AA6F-0AC8A8BE1957}" srcOrd="2" destOrd="0" presId="urn:microsoft.com/office/officeart/2018/2/layout/IconVerticalSolidList"/>
    <dgm:cxn modelId="{34FFBF5E-AFA5-4299-9A2D-BEFC94D05B60}" type="presParOf" srcId="{359E4CA9-81EB-44A2-9508-CCE7ED7F4F13}" destId="{0F6A5F94-DF51-4DA9-80C4-F3AA9B54DF22}"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D1B65-D307-41FB-B5C9-CE44F1EB832B}">
      <dsp:nvSpPr>
        <dsp:cNvPr id="0" name=""/>
        <dsp:cNvSpPr/>
      </dsp:nvSpPr>
      <dsp:spPr>
        <a:xfrm>
          <a:off x="622926"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CF461-C27F-4C73-846C-305B90E4E561}">
      <dsp:nvSpPr>
        <dsp:cNvPr id="0" name=""/>
        <dsp:cNvSpPr/>
      </dsp:nvSpPr>
      <dsp:spPr>
        <a:xfrm>
          <a:off x="981238" y="924029"/>
          <a:ext cx="964687" cy="964687"/>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01E0F-399D-45DB-BF1A-55DDFCE48BCF}">
      <dsp:nvSpPr>
        <dsp:cNvPr id="0" name=""/>
        <dsp:cNvSpPr/>
      </dsp:nvSpPr>
      <dsp:spPr>
        <a:xfrm>
          <a:off x="85457"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We have worked with 210 young people </a:t>
          </a:r>
          <a:endParaRPr lang="en-US" sz="2100" kern="1200" dirty="0"/>
        </a:p>
      </dsp:txBody>
      <dsp:txXfrm>
        <a:off x="85457" y="2770717"/>
        <a:ext cx="2756250" cy="720000"/>
      </dsp:txXfrm>
    </dsp:sp>
    <dsp:sp modelId="{A4C72D6F-9CFD-4D96-94D1-110EA81BF9F4}">
      <dsp:nvSpPr>
        <dsp:cNvPr id="0" name=""/>
        <dsp:cNvSpPr/>
      </dsp:nvSpPr>
      <dsp:spPr>
        <a:xfrm>
          <a:off x="3861519"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A4750-96FB-4B24-B9A2-CC7203AE0EC8}">
      <dsp:nvSpPr>
        <dsp:cNvPr id="0" name=""/>
        <dsp:cNvSpPr/>
      </dsp:nvSpPr>
      <dsp:spPr>
        <a:xfrm>
          <a:off x="4219832" y="924029"/>
          <a:ext cx="964687" cy="964687"/>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93A7E-1C4C-49CD-8AB3-4D25CC897955}">
      <dsp:nvSpPr>
        <dsp:cNvPr id="0" name=""/>
        <dsp:cNvSpPr/>
      </dsp:nvSpPr>
      <dsp:spPr>
        <a:xfrm>
          <a:off x="3324051"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equated to 420 learning hours</a:t>
          </a:r>
          <a:endParaRPr lang="en-US" sz="2100" kern="1200" dirty="0"/>
        </a:p>
      </dsp:txBody>
      <dsp:txXfrm>
        <a:off x="3324051" y="2770717"/>
        <a:ext cx="2756250" cy="720000"/>
      </dsp:txXfrm>
    </dsp:sp>
    <dsp:sp modelId="{8710B177-81BE-45D0-B77D-3496FBBD9B7C}">
      <dsp:nvSpPr>
        <dsp:cNvPr id="0" name=""/>
        <dsp:cNvSpPr/>
      </dsp:nvSpPr>
      <dsp:spPr>
        <a:xfrm>
          <a:off x="7100113" y="565717"/>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401A4-973E-43CD-A5A5-DDD688CC9403}">
      <dsp:nvSpPr>
        <dsp:cNvPr id="0" name=""/>
        <dsp:cNvSpPr/>
      </dsp:nvSpPr>
      <dsp:spPr>
        <a:xfrm>
          <a:off x="7458426" y="924029"/>
          <a:ext cx="964687" cy="964687"/>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24426-27B3-47B4-B0BB-07A49F8E12F3}">
      <dsp:nvSpPr>
        <dsp:cNvPr id="0" name=""/>
        <dsp:cNvSpPr/>
      </dsp:nvSpPr>
      <dsp:spPr>
        <a:xfrm>
          <a:off x="6562644" y="2770717"/>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cap="all"/>
          </a:pPr>
          <a:r>
            <a:rPr lang="en-GB" sz="2100" kern="1200" dirty="0"/>
            <a:t>This happened at 26 different activities </a:t>
          </a:r>
          <a:endParaRPr lang="en-US" sz="2100" kern="1200" dirty="0"/>
        </a:p>
      </dsp:txBody>
      <dsp:txXfrm>
        <a:off x="6562644" y="2770717"/>
        <a:ext cx="2756250" cy="720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3A3E33-81B9-4AC0-95AB-05DD6712F98D}">
      <dsp:nvSpPr>
        <dsp:cNvPr id="0" name=""/>
        <dsp:cNvSpPr/>
      </dsp:nvSpPr>
      <dsp:spPr>
        <a:xfrm>
          <a:off x="0" y="54331"/>
          <a:ext cx="6666833" cy="12866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Each week at Junior Youth Café we provide different activities</a:t>
          </a:r>
          <a:endParaRPr lang="en-US" sz="2300" kern="1200"/>
        </a:p>
      </dsp:txBody>
      <dsp:txXfrm>
        <a:off x="0" y="54331"/>
        <a:ext cx="6666833" cy="1286634"/>
      </dsp:txXfrm>
    </dsp:sp>
    <dsp:sp modelId="{792CB853-BFAF-48CC-80F9-77833768E741}">
      <dsp:nvSpPr>
        <dsp:cNvPr id="0" name=""/>
        <dsp:cNvSpPr/>
      </dsp:nvSpPr>
      <dsp:spPr>
        <a:xfrm>
          <a:off x="0" y="1407205"/>
          <a:ext cx="6666833" cy="1286634"/>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One week it was Lego week, the young people enjoyed playing with the Lego in the park, they were asked to be as creative as possible.</a:t>
          </a:r>
          <a:endParaRPr lang="en-US" sz="2300" kern="1200"/>
        </a:p>
      </dsp:txBody>
      <dsp:txXfrm>
        <a:off x="0" y="1407205"/>
        <a:ext cx="6666833" cy="1286634"/>
      </dsp:txXfrm>
    </dsp:sp>
    <dsp:sp modelId="{337C2B97-8AD2-4AFB-9107-56FEAAE44FA5}">
      <dsp:nvSpPr>
        <dsp:cNvPr id="0" name=""/>
        <dsp:cNvSpPr/>
      </dsp:nvSpPr>
      <dsp:spPr>
        <a:xfrm>
          <a:off x="0" y="2760080"/>
          <a:ext cx="6666833" cy="1286634"/>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Other weeks we focus on sports, but the young people decide on the games that we play each week.</a:t>
          </a:r>
          <a:endParaRPr lang="en-US" sz="2300" kern="1200"/>
        </a:p>
      </dsp:txBody>
      <dsp:txXfrm>
        <a:off x="0" y="2760080"/>
        <a:ext cx="6666833" cy="1286634"/>
      </dsp:txXfrm>
    </dsp:sp>
    <dsp:sp modelId="{766B664B-9336-404F-9E12-F109765D5417}">
      <dsp:nvSpPr>
        <dsp:cNvPr id="0" name=""/>
        <dsp:cNvSpPr/>
      </dsp:nvSpPr>
      <dsp:spPr>
        <a:xfrm>
          <a:off x="0" y="4112954"/>
          <a:ext cx="6666833" cy="12866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Young people created their own code of conduct in agreement with staff  </a:t>
          </a:r>
          <a:endParaRPr lang="en-US" sz="2300" kern="1200"/>
        </a:p>
      </dsp:txBody>
      <dsp:txXfrm>
        <a:off x="0" y="4112954"/>
        <a:ext cx="6666833" cy="12866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C269C-28C9-451D-89B6-0E9F60942612}">
      <dsp:nvSpPr>
        <dsp:cNvPr id="0" name=""/>
        <dsp:cNvSpPr/>
      </dsp:nvSpPr>
      <dsp:spPr>
        <a:xfrm>
          <a:off x="0" y="612214"/>
          <a:ext cx="7559504" cy="24800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GB" sz="3500" kern="1200"/>
            <a:t>Part of Senior Youth Café we often go for a walk around the town,</a:t>
          </a:r>
          <a:endParaRPr lang="en-US" sz="3500" kern="1200"/>
        </a:p>
      </dsp:txBody>
      <dsp:txXfrm>
        <a:off x="0" y="612214"/>
        <a:ext cx="7559504" cy="2480034"/>
      </dsp:txXfrm>
    </dsp:sp>
    <dsp:sp modelId="{7AF29D78-69DA-479F-B681-21DDA22C3784}">
      <dsp:nvSpPr>
        <dsp:cNvPr id="0" name=""/>
        <dsp:cNvSpPr/>
      </dsp:nvSpPr>
      <dsp:spPr>
        <a:xfrm>
          <a:off x="0" y="3193048"/>
          <a:ext cx="7559504" cy="24800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GB" sz="3500" kern="1200"/>
            <a:t>One of the nights we went round the town doing door to door deliveries with leaflets for the Queens Palatinum Jubilee Community Celebration </a:t>
          </a:r>
          <a:endParaRPr lang="en-US" sz="3500" kern="1200"/>
        </a:p>
      </dsp:txBody>
      <dsp:txXfrm>
        <a:off x="0" y="3193048"/>
        <a:ext cx="7559504" cy="24800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1468A-95A5-CC98-02F7-6766A8385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F79B256-E09B-9FE6-8283-5C90E1A54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916054C-191D-43F2-36CB-77F432E679B6}"/>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5" name="Footer Placeholder 4">
            <a:extLst>
              <a:ext uri="{FF2B5EF4-FFF2-40B4-BE49-F238E27FC236}">
                <a16:creationId xmlns:a16="http://schemas.microsoft.com/office/drawing/2014/main" xmlns="" id="{AC0BF17A-BCDA-689B-1659-1D1553407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D30C8F1-B09A-0E26-ED68-039CE0DE101C}"/>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27873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35E88-CA3C-718E-EE4D-E55854D9E6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4D98B67-86EC-89AC-B5B9-6335F7B5C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F07293F-A081-3DBB-87B5-168B042FD18D}"/>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5" name="Footer Placeholder 4">
            <a:extLst>
              <a:ext uri="{FF2B5EF4-FFF2-40B4-BE49-F238E27FC236}">
                <a16:creationId xmlns:a16="http://schemas.microsoft.com/office/drawing/2014/main" xmlns="" id="{F1F12A4F-5061-1AFF-30D5-F37DBCBD8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E639864-0187-6A2B-CAF4-6761B1BF47D2}"/>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360193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128EE4F-8000-3EE5-1548-B23C3E80A8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E664FEC-07F0-AEC0-FA73-A950E53E2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A499E6-E980-8C99-59B2-CBC419E1E138}"/>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5" name="Footer Placeholder 4">
            <a:extLst>
              <a:ext uri="{FF2B5EF4-FFF2-40B4-BE49-F238E27FC236}">
                <a16:creationId xmlns:a16="http://schemas.microsoft.com/office/drawing/2014/main" xmlns="" id="{53114531-9266-D05C-C296-207BADF500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14C5D1D-98CE-C8D3-A891-058C50F8BBCB}"/>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149528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EAC68-0CB3-E9D7-59EA-F8190DD545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F034CAF-7A08-D032-1FA2-92ED3E333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179CC53-1E2A-C013-BBED-EEBCCCA849D1}"/>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5" name="Footer Placeholder 4">
            <a:extLst>
              <a:ext uri="{FF2B5EF4-FFF2-40B4-BE49-F238E27FC236}">
                <a16:creationId xmlns:a16="http://schemas.microsoft.com/office/drawing/2014/main" xmlns="" id="{1B246DCD-263A-2AA1-DD48-02BE88AFD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E11A6C-CD54-56AD-3335-D31AC08D7E82}"/>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393036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99B5C-16B2-735C-00D8-6835F6347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CA4E48A-CC0B-450C-99C2-4CC14668A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0743B7E-A5CA-3440-9188-1B4913DC5DCE}"/>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5" name="Footer Placeholder 4">
            <a:extLst>
              <a:ext uri="{FF2B5EF4-FFF2-40B4-BE49-F238E27FC236}">
                <a16:creationId xmlns:a16="http://schemas.microsoft.com/office/drawing/2014/main" xmlns="" id="{9472F346-35F0-0C07-E092-3B373EDC3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2CF6D83-119D-0C43-7127-327662CBBC85}"/>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56797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90B3F-51BC-44F8-28A6-CFE56B9724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EA32DF2-8B98-67F5-4D79-76120624E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328E422-4A2A-05BC-7EF2-69BE296AE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C82EFB7-BAE7-36B5-65E2-73BF1164992E}"/>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6" name="Footer Placeholder 5">
            <a:extLst>
              <a:ext uri="{FF2B5EF4-FFF2-40B4-BE49-F238E27FC236}">
                <a16:creationId xmlns:a16="http://schemas.microsoft.com/office/drawing/2014/main" xmlns="" id="{5462058D-B62F-F44E-4AEB-F09953BB72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F57572C-3C38-26B2-C682-68F6B570129D}"/>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413165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AEA70-49B7-3717-C2E3-C348512D46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11A64A7-D2A6-BA0C-3B76-B84281B7C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4F5A0F-A035-85D7-CBE0-67EABDE7B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29B7F26-1EA3-3100-CE6C-ECF49985F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3D5F913-DFE0-1C57-98C6-2ECC66C7CD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207A692-FC56-D510-F977-0A764023DD58}"/>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8" name="Footer Placeholder 7">
            <a:extLst>
              <a:ext uri="{FF2B5EF4-FFF2-40B4-BE49-F238E27FC236}">
                <a16:creationId xmlns:a16="http://schemas.microsoft.com/office/drawing/2014/main" xmlns="" id="{2FD4F17C-3BB0-5534-977C-E5FCC4E8EE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AC03F87-E91B-6C04-6936-1D83E19B3375}"/>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414768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EAF0D2-0CCB-D62A-1A3D-37EB0C680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327C59E-446C-96C7-296C-BAF3C86B8961}"/>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4" name="Footer Placeholder 3">
            <a:extLst>
              <a:ext uri="{FF2B5EF4-FFF2-40B4-BE49-F238E27FC236}">
                <a16:creationId xmlns:a16="http://schemas.microsoft.com/office/drawing/2014/main" xmlns="" id="{2A47154F-3706-5FB6-005A-4E65D83CA1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8889E4E-4DD2-D6CF-E39F-432ECE534200}"/>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84167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6E5704-D294-57C8-9485-39D3C436F0A4}"/>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3" name="Footer Placeholder 2">
            <a:extLst>
              <a:ext uri="{FF2B5EF4-FFF2-40B4-BE49-F238E27FC236}">
                <a16:creationId xmlns:a16="http://schemas.microsoft.com/office/drawing/2014/main" xmlns="" id="{B66ED19D-54DA-5117-9A5C-84DED37E4C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9A45286-4526-AB40-DC16-43728A82DF2C}"/>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193937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DC8C8-CEFA-FD5F-768B-8B7A38410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B04082D-0684-538C-CBA7-A41519286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5FD4551-E022-64E1-B55E-300B5D174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9EA56A-716C-2745-2B7A-55EBAFF5DA0E}"/>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6" name="Footer Placeholder 5">
            <a:extLst>
              <a:ext uri="{FF2B5EF4-FFF2-40B4-BE49-F238E27FC236}">
                <a16:creationId xmlns:a16="http://schemas.microsoft.com/office/drawing/2014/main" xmlns="" id="{D9EC312D-D8BE-F785-3810-1D7D57ACA8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2880218-8F5F-59B5-1066-1E3F63AA1520}"/>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96579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DA436-0E53-A7B5-DE81-334991FD6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080CD53-61AB-AF7D-C413-74FC070C5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D2CD840-2E52-10C1-A418-A9F012632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5527410-02B3-6140-E793-644B4FBABEBF}"/>
              </a:ext>
            </a:extLst>
          </p:cNvPr>
          <p:cNvSpPr>
            <a:spLocks noGrp="1"/>
          </p:cNvSpPr>
          <p:nvPr>
            <p:ph type="dt" sz="half" idx="10"/>
          </p:nvPr>
        </p:nvSpPr>
        <p:spPr/>
        <p:txBody>
          <a:bodyPr/>
          <a:lstStyle/>
          <a:p>
            <a:fld id="{8B3B2134-DBB4-45A6-990D-FBB6C6BF7248}" type="datetimeFigureOut">
              <a:rPr lang="en-GB" smtClean="0"/>
              <a:pPr/>
              <a:t>27/05/2022</a:t>
            </a:fld>
            <a:endParaRPr lang="en-GB"/>
          </a:p>
        </p:txBody>
      </p:sp>
      <p:sp>
        <p:nvSpPr>
          <p:cNvPr id="6" name="Footer Placeholder 5">
            <a:extLst>
              <a:ext uri="{FF2B5EF4-FFF2-40B4-BE49-F238E27FC236}">
                <a16:creationId xmlns:a16="http://schemas.microsoft.com/office/drawing/2014/main" xmlns="" id="{E8E4B995-D198-67D3-A686-D6E7398A33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E17AF0D-2A65-94BA-E77D-DC682802F0F4}"/>
              </a:ext>
            </a:extLst>
          </p:cNvPr>
          <p:cNvSpPr>
            <a:spLocks noGrp="1"/>
          </p:cNvSpPr>
          <p:nvPr>
            <p:ph type="sldNum" sz="quarter" idx="12"/>
          </p:nvPr>
        </p:nvSpPr>
        <p:spPr/>
        <p:txBody>
          <a:body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305386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F36927-0D1E-5047-9029-4FA32DEC1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852A1DE-F606-702E-4BFD-641CC07E5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944BBCD-2513-56A3-D4E8-7C1B96ACA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B2134-DBB4-45A6-990D-FBB6C6BF7248}" type="datetimeFigureOut">
              <a:rPr lang="en-GB" smtClean="0"/>
              <a:pPr/>
              <a:t>27/05/2022</a:t>
            </a:fld>
            <a:endParaRPr lang="en-GB"/>
          </a:p>
        </p:txBody>
      </p:sp>
      <p:sp>
        <p:nvSpPr>
          <p:cNvPr id="5" name="Footer Placeholder 4">
            <a:extLst>
              <a:ext uri="{FF2B5EF4-FFF2-40B4-BE49-F238E27FC236}">
                <a16:creationId xmlns:a16="http://schemas.microsoft.com/office/drawing/2014/main" xmlns="" id="{AADC1D90-3617-D67F-48F8-425D2B46F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DA0457B-E65E-5EF4-5A16-6662E71D4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B81E-7060-4973-A718-CA5841DB1446}" type="slidenum">
              <a:rPr lang="en-GB" smtClean="0"/>
              <a:pPr/>
              <a:t>‹#›</a:t>
            </a:fld>
            <a:endParaRPr lang="en-GB"/>
          </a:p>
        </p:txBody>
      </p:sp>
    </p:spTree>
    <p:extLst>
      <p:ext uri="{BB962C8B-B14F-4D97-AF65-F5344CB8AC3E}">
        <p14:creationId xmlns:p14="http://schemas.microsoft.com/office/powerpoint/2010/main" xmlns="" val="250549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nam12.safelinks.protection.outlook.com/?url=https://www.inverness-courier.co.uk/news/total-surprise-as-highland-teen-is-shortlisted-for-young-sco-273340/&amp;amp;data=05|01||b73c8f24434d45f35c7408da3e8c1f32|84df9e7fe9f640afb435aaaaaaaaaaaa|1|0|637891068781397730|Unknown|TWFpbGZsb3d8eyJWIjoiMC4wLjAwMDAiLCJQIjoiV2luMzIiLCJBTiI6Ik1haWwiLCJXVCI6Mn0=|3000|||&amp;amp;sdata=GuLHgAnaMTwA/o3tCDWeIGPAkfCeuRELIzT7vwnqBSs=&amp;amp;reserved=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BA9F93-070D-4413-B219-5DDCD4CC9534}"/>
              </a:ext>
            </a:extLst>
          </p:cNvPr>
          <p:cNvSpPr>
            <a:spLocks noGrp="1"/>
          </p:cNvSpPr>
          <p:nvPr>
            <p:ph type="ctrTitle"/>
          </p:nvPr>
        </p:nvSpPr>
        <p:spPr>
          <a:xfrm>
            <a:off x="6746628" y="1783959"/>
            <a:ext cx="4645250" cy="2889114"/>
          </a:xfrm>
        </p:spPr>
        <p:txBody>
          <a:bodyPr anchor="b">
            <a:normAutofit/>
          </a:bodyPr>
          <a:lstStyle/>
          <a:p>
            <a:pPr algn="l"/>
            <a:r>
              <a:rPr lang="en-GB">
                <a:solidFill>
                  <a:schemeClr val="bg1"/>
                </a:solidFill>
              </a:rPr>
              <a:t>Report for Community Council</a:t>
            </a:r>
          </a:p>
        </p:txBody>
      </p:sp>
      <p:sp>
        <p:nvSpPr>
          <p:cNvPr id="3" name="Subtitle 2">
            <a:extLst>
              <a:ext uri="{FF2B5EF4-FFF2-40B4-BE49-F238E27FC236}">
                <a16:creationId xmlns:a16="http://schemas.microsoft.com/office/drawing/2014/main" xmlns="" id="{8C90745E-98F4-4E18-9F1A-731CA3CE6494}"/>
              </a:ext>
            </a:extLst>
          </p:cNvPr>
          <p:cNvSpPr>
            <a:spLocks noGrp="1"/>
          </p:cNvSpPr>
          <p:nvPr>
            <p:ph type="subTitle" idx="1"/>
          </p:nvPr>
        </p:nvSpPr>
        <p:spPr>
          <a:xfrm>
            <a:off x="6746627" y="4750893"/>
            <a:ext cx="4645250" cy="1147863"/>
          </a:xfrm>
        </p:spPr>
        <p:txBody>
          <a:bodyPr anchor="t">
            <a:normAutofit/>
          </a:bodyPr>
          <a:lstStyle/>
          <a:p>
            <a:pPr algn="l"/>
            <a:r>
              <a:rPr lang="en-GB" sz="2000">
                <a:solidFill>
                  <a:schemeClr val="bg1"/>
                </a:solidFill>
              </a:rPr>
              <a:t>25</a:t>
            </a:r>
            <a:r>
              <a:rPr lang="en-GB" sz="2000" baseline="30000">
                <a:solidFill>
                  <a:schemeClr val="bg1"/>
                </a:solidFill>
              </a:rPr>
              <a:t>th</a:t>
            </a:r>
            <a:r>
              <a:rPr lang="en-GB" sz="2000">
                <a:solidFill>
                  <a:schemeClr val="bg1"/>
                </a:solidFill>
              </a:rPr>
              <a:t> April – 20</a:t>
            </a:r>
            <a:r>
              <a:rPr lang="en-GB" sz="2000" baseline="30000">
                <a:solidFill>
                  <a:schemeClr val="bg1"/>
                </a:solidFill>
              </a:rPr>
              <a:t>th</a:t>
            </a:r>
            <a:r>
              <a:rPr lang="en-GB" sz="2000">
                <a:solidFill>
                  <a:schemeClr val="bg1"/>
                </a:solidFill>
              </a:rPr>
              <a:t> May 202</a:t>
            </a:r>
          </a:p>
        </p:txBody>
      </p:sp>
      <p:sp>
        <p:nvSpPr>
          <p:cNvPr id="27"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See the source image">
            <a:extLst>
              <a:ext uri="{FF2B5EF4-FFF2-40B4-BE49-F238E27FC236}">
                <a16:creationId xmlns:a16="http://schemas.microsoft.com/office/drawing/2014/main" xmlns="" id="{FBE0E347-B3A7-88C8-E440-B0A5ED610B5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72571" y="489204"/>
            <a:ext cx="3541465" cy="45114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48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477529-E20A-2C8E-8D96-95592ED8A2F4}"/>
              </a:ext>
            </a:extLst>
          </p:cNvPr>
          <p:cNvSpPr>
            <a:spLocks noGrp="1"/>
          </p:cNvSpPr>
          <p:nvPr>
            <p:ph type="title"/>
          </p:nvPr>
        </p:nvSpPr>
        <p:spPr>
          <a:xfrm>
            <a:off x="686834" y="1153572"/>
            <a:ext cx="3200400" cy="4461163"/>
          </a:xfrm>
        </p:spPr>
        <p:txBody>
          <a:bodyPr>
            <a:normAutofit/>
          </a:bodyPr>
          <a:lstStyle/>
          <a:p>
            <a:r>
              <a:rPr lang="en-GB">
                <a:solidFill>
                  <a:srgbClr val="FFFFFF"/>
                </a:solidFill>
              </a:rPr>
              <a:t>Trip out on the Cycling without Age Trikes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D68D976F-3144-9088-B77B-9A301C3DA3E1}"/>
              </a:ext>
            </a:extLst>
          </p:cNvPr>
          <p:cNvSpPr>
            <a:spLocks noGrp="1"/>
          </p:cNvSpPr>
          <p:nvPr>
            <p:ph idx="1"/>
          </p:nvPr>
        </p:nvSpPr>
        <p:spPr>
          <a:xfrm>
            <a:off x="4447308" y="591344"/>
            <a:ext cx="6906491" cy="5585619"/>
          </a:xfrm>
        </p:spPr>
        <p:txBody>
          <a:bodyPr anchor="ctr">
            <a:normAutofit/>
          </a:bodyPr>
          <a:lstStyle/>
          <a:p>
            <a:r>
              <a:rPr lang="en-GB" dirty="0"/>
              <a:t>For one of the senior youth café session young people asked to go out on the trikes,</a:t>
            </a:r>
          </a:p>
          <a:p>
            <a:r>
              <a:rPr lang="en-GB" dirty="0"/>
              <a:t>John and I took the young people around the town on the trikes,</a:t>
            </a:r>
          </a:p>
          <a:p>
            <a:r>
              <a:rPr lang="en-GB" dirty="0"/>
              <a:t>The young people enjoyed being outside again and the night we went out on the trikes was lovely weather. </a:t>
            </a:r>
          </a:p>
          <a:p>
            <a:endParaRPr lang="en-GB" dirty="0"/>
          </a:p>
        </p:txBody>
      </p:sp>
    </p:spTree>
    <p:extLst>
      <p:ext uri="{BB962C8B-B14F-4D97-AF65-F5344CB8AC3E}">
        <p14:creationId xmlns:p14="http://schemas.microsoft.com/office/powerpoint/2010/main" xmlns="" val="428606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19E301E5-1206-47D0-9CDF-72583D739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AFA31FBE-7948-4384-B68A-75DEFDC49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FD8E8BE9-3E1E-46DC-BE70-47CDACB143FB" descr="IMG_2221.jpg">
            <a:extLst>
              <a:ext uri="{FF2B5EF4-FFF2-40B4-BE49-F238E27FC236}">
                <a16:creationId xmlns:a16="http://schemas.microsoft.com/office/drawing/2014/main" xmlns="" id="{735745BF-8CA7-D2BB-154A-B0225367B66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207" r="4" b="4"/>
          <a:stretch/>
        </p:blipFill>
        <p:spPr bwMode="auto">
          <a:xfrm>
            <a:off x="641276" y="643467"/>
            <a:ext cx="4013020" cy="270255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A86B1329-5A74-4A71-ACB3-A6C76E43AA79" descr="IMG_2214.jpg">
            <a:extLst>
              <a:ext uri="{FF2B5EF4-FFF2-40B4-BE49-F238E27FC236}">
                <a16:creationId xmlns:a16="http://schemas.microsoft.com/office/drawing/2014/main" xmlns="" id="{C2AD1EBA-F119-18B4-AB5B-F65BF634D47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536" r="-1" b="6537"/>
          <a:stretch/>
        </p:blipFill>
        <p:spPr bwMode="auto">
          <a:xfrm>
            <a:off x="643467" y="3509433"/>
            <a:ext cx="4010830" cy="27050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7E024B2C-DDAD-4E3D-A500-9D6F5443968C" descr="IMG_2211.jpg">
            <a:extLst>
              <a:ext uri="{FF2B5EF4-FFF2-40B4-BE49-F238E27FC236}">
                <a16:creationId xmlns:a16="http://schemas.microsoft.com/office/drawing/2014/main" xmlns="" id="{D46CAAFC-4D17-7459-6364-903910778A3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606" r="2712" b="-1"/>
          <a:stretch/>
        </p:blipFill>
        <p:spPr bwMode="auto">
          <a:xfrm>
            <a:off x="4812633" y="643467"/>
            <a:ext cx="6735900"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31749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653F329-EA87-AFA0-9615-82A61AADB795}"/>
              </a:ext>
            </a:extLst>
          </p:cNvPr>
          <p:cNvSpPr>
            <a:spLocks noGrp="1"/>
          </p:cNvSpPr>
          <p:nvPr>
            <p:ph type="title"/>
          </p:nvPr>
        </p:nvSpPr>
        <p:spPr>
          <a:xfrm>
            <a:off x="686834" y="1153572"/>
            <a:ext cx="3200400" cy="4461163"/>
          </a:xfrm>
        </p:spPr>
        <p:txBody>
          <a:bodyPr>
            <a:normAutofit/>
          </a:bodyPr>
          <a:lstStyle/>
          <a:p>
            <a:r>
              <a:rPr lang="en-GB">
                <a:solidFill>
                  <a:srgbClr val="FFFFFF"/>
                </a:solidFill>
              </a:rPr>
              <a:t>Trip to Edinburgh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271CCCD6-C8B3-DF55-9D80-FF23D1AAFDF3}"/>
              </a:ext>
            </a:extLst>
          </p:cNvPr>
          <p:cNvSpPr>
            <a:spLocks noGrp="1"/>
          </p:cNvSpPr>
          <p:nvPr>
            <p:ph idx="1"/>
          </p:nvPr>
        </p:nvSpPr>
        <p:spPr>
          <a:xfrm>
            <a:off x="4447308" y="591344"/>
            <a:ext cx="6906491" cy="5585619"/>
          </a:xfrm>
        </p:spPr>
        <p:txBody>
          <a:bodyPr anchor="ctr">
            <a:normAutofit/>
          </a:bodyPr>
          <a:lstStyle/>
          <a:p>
            <a:r>
              <a:rPr lang="en-GB" sz="2400"/>
              <a:t>At the start of the month, Wanda, Ethan and myself attended The Citadel Youth Project down in Edinburgh to be part of their launch of their Old’s Cool Digital Intergenerational Practice Toolkit.</a:t>
            </a:r>
          </a:p>
          <a:p>
            <a:r>
              <a:rPr lang="en-GB" sz="2400"/>
              <a:t>We had a lovely time meeting all their young and older people down in Edinburgh, </a:t>
            </a:r>
          </a:p>
          <a:p>
            <a:r>
              <a:rPr lang="en-GB" sz="2400"/>
              <a:t>This was on the back of Ethan being successful on a funding application from the Big Ideas fund from the Audrey Milan Trust </a:t>
            </a:r>
          </a:p>
          <a:p>
            <a:r>
              <a:rPr lang="en-GB" sz="2400"/>
              <a:t>This was the first trip out of area since before COVID, and this was the fist time Ethan had ever been to Edinburgh,</a:t>
            </a:r>
          </a:p>
          <a:p>
            <a:r>
              <a:rPr lang="en-GB" sz="2400"/>
              <a:t>We took Ethan to see some of the sights of Edinburgh.</a:t>
            </a:r>
          </a:p>
        </p:txBody>
      </p:sp>
    </p:spTree>
    <p:extLst>
      <p:ext uri="{BB962C8B-B14F-4D97-AF65-F5344CB8AC3E}">
        <p14:creationId xmlns:p14="http://schemas.microsoft.com/office/powerpoint/2010/main" xmlns="" val="247286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523474A1-AB1F-4E48-9DDD-04AF2B7AD6FC" descr="IMG_3098.JPG">
            <a:extLst>
              <a:ext uri="{FF2B5EF4-FFF2-40B4-BE49-F238E27FC236}">
                <a16:creationId xmlns:a16="http://schemas.microsoft.com/office/drawing/2014/main" xmlns="" id="{6A3194D7-5943-914E-6F04-CF01DD251F7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263" r="1" b="42863"/>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FFBC28A1-2341-4646-8E0C-3C00C1971EEE" descr="IMG_3096.JPG">
            <a:extLst>
              <a:ext uri="{FF2B5EF4-FFF2-40B4-BE49-F238E27FC236}">
                <a16:creationId xmlns:a16="http://schemas.microsoft.com/office/drawing/2014/main" xmlns="" id="{83D62698-A07A-4F27-0444-C9A2152BDD6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661" r="-3" b="27191"/>
          <a:stretch/>
        </p:blipFill>
        <p:spPr bwMode="auto">
          <a:xfrm>
            <a:off x="20" y="4069976"/>
            <a:ext cx="3535311" cy="278802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246A939F-1F65-49AB-812A-A247D4ED9169" descr="IMG_3097.JPG">
            <a:extLst>
              <a:ext uri="{FF2B5EF4-FFF2-40B4-BE49-F238E27FC236}">
                <a16:creationId xmlns:a16="http://schemas.microsoft.com/office/drawing/2014/main" xmlns="" id="{B66889F8-DD0C-67EC-6207-26E27FDF7B5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52" b="2"/>
          <a:stretch/>
        </p:blipFill>
        <p:spPr bwMode="auto">
          <a:xfrm>
            <a:off x="3696199" y="3257176"/>
            <a:ext cx="4789093" cy="36008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B34F42F4-EE84-4614-B299-AFEFEB82A0BE" descr="IMG_3100.JPG">
            <a:extLst>
              <a:ext uri="{FF2B5EF4-FFF2-40B4-BE49-F238E27FC236}">
                <a16:creationId xmlns:a16="http://schemas.microsoft.com/office/drawing/2014/main" xmlns="" id="{02E34DB1-10F1-8B35-1A14-CF457B6EE4B3}"/>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4065" r="1" b="37062"/>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852432AE-84EE-47CF-8A89-7ABC0F5CA7EA" descr="IMG_3099.JPG">
            <a:extLst>
              <a:ext uri="{FF2B5EF4-FFF2-40B4-BE49-F238E27FC236}">
                <a16:creationId xmlns:a16="http://schemas.microsoft.com/office/drawing/2014/main" xmlns="" id="{037CE245-F7CD-B63B-2D3E-86C19F33D8CC}"/>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140" r="-4" b="32886"/>
          <a:stretch/>
        </p:blipFill>
        <p:spPr bwMode="auto">
          <a:xfrm>
            <a:off x="8646161" y="4069976"/>
            <a:ext cx="3545840" cy="27880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140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07159F4E-DC29-44EE-B48A-47270309599F" descr="IMG_3089.JPG">
            <a:extLst>
              <a:ext uri="{FF2B5EF4-FFF2-40B4-BE49-F238E27FC236}">
                <a16:creationId xmlns:a16="http://schemas.microsoft.com/office/drawing/2014/main" xmlns="" id="{C6F9450D-CEFF-0B20-7953-18A6A92F1A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038600" y="1143000"/>
            <a:ext cx="3201988" cy="45640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AE80E11B-6515-4A5F-8D47-D23853A6E27A" descr="IMG_3088.jpg">
            <a:extLst>
              <a:ext uri="{FF2B5EF4-FFF2-40B4-BE49-F238E27FC236}">
                <a16:creationId xmlns:a16="http://schemas.microsoft.com/office/drawing/2014/main" xmlns="" id="{ECA88807-36A4-F384-2615-B7CF309BF94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296150" y="1143000"/>
            <a:ext cx="3929063" cy="45640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7BF41D02-0086-36E2-2235-D8630BF06273}"/>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The Giant Clootie Project with The Roots &amp; Growth Project </a:t>
            </a:r>
          </a:p>
        </p:txBody>
      </p:sp>
    </p:spTree>
    <p:extLst>
      <p:ext uri="{BB962C8B-B14F-4D97-AF65-F5344CB8AC3E}">
        <p14:creationId xmlns:p14="http://schemas.microsoft.com/office/powerpoint/2010/main" xmlns="" val="55850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1F62CEB-2369-4B2C-BACD-F64187783016}"/>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is the Giant Clootie Project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36BE89EB-4F62-F1E5-AAD6-161426B62BE7}"/>
              </a:ext>
            </a:extLst>
          </p:cNvPr>
          <p:cNvSpPr>
            <a:spLocks noGrp="1"/>
          </p:cNvSpPr>
          <p:nvPr>
            <p:ph idx="1"/>
          </p:nvPr>
        </p:nvSpPr>
        <p:spPr>
          <a:xfrm>
            <a:off x="4447308" y="591344"/>
            <a:ext cx="6906491" cy="5585619"/>
          </a:xfrm>
        </p:spPr>
        <p:txBody>
          <a:bodyPr anchor="ctr">
            <a:normAutofit/>
          </a:bodyPr>
          <a:lstStyle/>
          <a:p>
            <a:r>
              <a:rPr lang="en-GB" sz="2400" b="1" dirty="0">
                <a:effectLst/>
                <a:latin typeface="Segoe UI Historic" panose="020B0502040204020203" pitchFamily="34" charset="0"/>
                <a:ea typeface="Calibri" panose="020F0502020204030204" pitchFamily="34" charset="0"/>
              </a:rPr>
              <a:t>Cloth tells a story. Just as the cloots hanging on the branches at the Clootie well are believed to help recovery from illness, the cloots that you create will be offerings and suggestions as to how we can build and create a better future.</a:t>
            </a:r>
            <a:endParaRPr lang="en-GB" sz="2400" dirty="0">
              <a:effectLst/>
              <a:latin typeface="Calibri" panose="020F0502020204030204" pitchFamily="34" charset="0"/>
              <a:ea typeface="Calibri" panose="020F0502020204030204" pitchFamily="34" charset="0"/>
            </a:endParaRPr>
          </a:p>
          <a:p>
            <a:r>
              <a:rPr lang="en-GB" sz="2400" b="1" dirty="0">
                <a:effectLst/>
                <a:latin typeface="Segoe UI Historic" panose="020B0502040204020203" pitchFamily="34" charset="0"/>
                <a:ea typeface="Calibri" panose="020F0502020204030204" pitchFamily="34" charset="0"/>
              </a:rPr>
              <a:t>The Giant Clootie Project is a chance to be part of a large community art piece that is made up of many individual parts that depict your ideas about renewal, regeneration, reuse, rebirth and the climate emergency.</a:t>
            </a:r>
            <a:endParaRPr lang="en-GB" sz="2400" dirty="0">
              <a:effectLst/>
              <a:latin typeface="Calibri" panose="020F0502020204030204" pitchFamily="34" charset="0"/>
              <a:ea typeface="Calibri" panose="020F0502020204030204" pitchFamily="34" charset="0"/>
            </a:endParaRPr>
          </a:p>
          <a:p>
            <a:r>
              <a:rPr lang="en-GB" sz="2400" b="1" dirty="0">
                <a:effectLst/>
                <a:latin typeface="Segoe UI Historic" panose="020B0502040204020203" pitchFamily="34" charset="0"/>
                <a:ea typeface="Calibri" panose="020F0502020204030204" pitchFamily="34" charset="0"/>
              </a:rPr>
              <a:t>The Giant Clootie will become a record of our thoughts and feelings at this moment in time.</a:t>
            </a:r>
            <a:endParaRPr lang="en-GB" sz="2400" dirty="0">
              <a:effectLst/>
              <a:latin typeface="Calibri" panose="020F0502020204030204" pitchFamily="34" charset="0"/>
              <a:ea typeface="Calibri" panose="020F0502020204030204" pitchFamily="34" charset="0"/>
            </a:endParaRPr>
          </a:p>
          <a:p>
            <a:r>
              <a:rPr lang="en-GB" sz="2400" b="1" dirty="0">
                <a:effectLst/>
                <a:latin typeface="Segoe UI Historic" panose="020B0502040204020203" pitchFamily="34" charset="0"/>
                <a:ea typeface="Calibri" panose="020F0502020204030204" pitchFamily="34" charset="0"/>
              </a:rPr>
              <a:t>Now more than ever, we have the opportunity to emerge again, gather and create as a community</a:t>
            </a:r>
            <a:endParaRPr lang="en-GB" sz="2400" dirty="0"/>
          </a:p>
        </p:txBody>
      </p:sp>
    </p:spTree>
    <p:extLst>
      <p:ext uri="{BB962C8B-B14F-4D97-AF65-F5344CB8AC3E}">
        <p14:creationId xmlns:p14="http://schemas.microsoft.com/office/powerpoint/2010/main" xmlns="" val="117621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D4D60ECF-2891-487E-B634-8180E85B4D32" descr="IMG_2618.jpg">
            <a:extLst>
              <a:ext uri="{FF2B5EF4-FFF2-40B4-BE49-F238E27FC236}">
                <a16:creationId xmlns:a16="http://schemas.microsoft.com/office/drawing/2014/main" xmlns="" id="{3E8A3FCB-53EE-9E8A-EFB3-AF6E0E8B486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43467" y="726438"/>
            <a:ext cx="3278292" cy="24587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92AA80AC-158B-4606-B5C9-FE0F07CD172D" descr="18228000-b0c1-4b33-b413-5cbb35a40254.JPG">
            <a:extLst>
              <a:ext uri="{FF2B5EF4-FFF2-40B4-BE49-F238E27FC236}">
                <a16:creationId xmlns:a16="http://schemas.microsoft.com/office/drawing/2014/main" xmlns="" id="{509792AE-A17E-4B1E-18A3-0D104B16AB5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243493" y="933305"/>
            <a:ext cx="3743538" cy="499138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38099C60-CBCF-4B0C-A6A0-44F5FE1082C2" descr="8d0361a0-2bcc-464d-a476-799c7e124e9a.JPG">
            <a:extLst>
              <a:ext uri="{FF2B5EF4-FFF2-40B4-BE49-F238E27FC236}">
                <a16:creationId xmlns:a16="http://schemas.microsoft.com/office/drawing/2014/main" xmlns="" id="{54F18C12-997D-90FA-A905-DA711BE7AF8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8944400" y="643466"/>
            <a:ext cx="1968496" cy="26246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7BD97B24-400B-42EB-8C02-EF7E27950628" descr="01e07dff-904a-48d0-ac79-b01bbb58e988.JPG">
            <a:extLst>
              <a:ext uri="{FF2B5EF4-FFF2-40B4-BE49-F238E27FC236}">
                <a16:creationId xmlns:a16="http://schemas.microsoft.com/office/drawing/2014/main" xmlns="" id="{FA0F2EDB-BAEF-2BFC-4B37-3C5E68FC661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643467" y="3672836"/>
            <a:ext cx="3278292" cy="24587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1726E4A7-3D3F-46AB-A128-D7DEA11CA3DD" descr="a866368d-c51c-480e-b0e5-8e54a38991c9.JPG">
            <a:extLst>
              <a:ext uri="{FF2B5EF4-FFF2-40B4-BE49-F238E27FC236}">
                <a16:creationId xmlns:a16="http://schemas.microsoft.com/office/drawing/2014/main" xmlns="" id="{8F8D6513-D36F-D7BA-BD2F-44CB36D97F3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8937150" y="3589863"/>
            <a:ext cx="1982994" cy="264399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89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AB1D7AE-82A9-F091-973D-1C1D7ED6C740}"/>
              </a:ext>
            </a:extLst>
          </p:cNvPr>
          <p:cNvSpPr>
            <a:spLocks noGrp="1"/>
          </p:cNvSpPr>
          <p:nvPr>
            <p:ph type="title"/>
          </p:nvPr>
        </p:nvSpPr>
        <p:spPr>
          <a:xfrm>
            <a:off x="838200" y="365125"/>
            <a:ext cx="10515600" cy="1325563"/>
          </a:xfrm>
        </p:spPr>
        <p:txBody>
          <a:bodyPr>
            <a:normAutofit/>
          </a:bodyPr>
          <a:lstStyle/>
          <a:p>
            <a:r>
              <a:rPr lang="en-GB" dirty="0"/>
              <a:t>Multi-Sports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4381B44D-BD71-6EBF-D590-67953CEE0C9C}"/>
              </a:ext>
            </a:extLst>
          </p:cNvPr>
          <p:cNvSpPr>
            <a:spLocks noGrp="1"/>
          </p:cNvSpPr>
          <p:nvPr>
            <p:ph idx="1"/>
          </p:nvPr>
        </p:nvSpPr>
        <p:spPr>
          <a:xfrm>
            <a:off x="838200" y="1825625"/>
            <a:ext cx="10515600" cy="4351338"/>
          </a:xfrm>
        </p:spPr>
        <p:txBody>
          <a:bodyPr>
            <a:normAutofit/>
          </a:bodyPr>
          <a:lstStyle/>
          <a:p>
            <a:r>
              <a:rPr lang="en-GB"/>
              <a:t>Every Monday night, this is led by Young leaders </a:t>
            </a:r>
          </a:p>
          <a:p>
            <a:r>
              <a:rPr lang="en-GB"/>
              <a:t>The young leaders are working toward Their Choose Lead Level 4 with High Life Highland </a:t>
            </a:r>
          </a:p>
          <a:p>
            <a:r>
              <a:rPr lang="en-GB"/>
              <a:t>Young leaders plan , deliver and then review the session </a:t>
            </a:r>
          </a:p>
          <a:p>
            <a:r>
              <a:rPr lang="en-GB"/>
              <a:t>The plan is always delivered around what young people want,</a:t>
            </a:r>
          </a:p>
          <a:p>
            <a:r>
              <a:rPr lang="en-GB"/>
              <a:t>Each week young people are playing new games and are working on different skills, such as team work, throwing and catching, &amp; communication skills </a:t>
            </a:r>
          </a:p>
        </p:txBody>
      </p:sp>
    </p:spTree>
    <p:extLst>
      <p:ext uri="{BB962C8B-B14F-4D97-AF65-F5344CB8AC3E}">
        <p14:creationId xmlns:p14="http://schemas.microsoft.com/office/powerpoint/2010/main" xmlns="" val="343146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19E301E5-1206-47D0-9CDF-72583D739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AFA31FBE-7948-4384-B68A-75DEFDC49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BE1923B9-A6C9-49B2-8754-305F4647F028" descr="IMG_3091.JPG">
            <a:extLst>
              <a:ext uri="{FF2B5EF4-FFF2-40B4-BE49-F238E27FC236}">
                <a16:creationId xmlns:a16="http://schemas.microsoft.com/office/drawing/2014/main" xmlns="" id="{1BE2C6C6-BF99-8F84-B9DD-BC49C753689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 b="10211"/>
          <a:stretch/>
        </p:blipFill>
        <p:spPr bwMode="auto">
          <a:xfrm>
            <a:off x="641276" y="643467"/>
            <a:ext cx="4013020" cy="270255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8DF81806-096F-4ABB-9CC2-A5B364410AB8" descr="IMG_3090.JPG">
            <a:extLst>
              <a:ext uri="{FF2B5EF4-FFF2-40B4-BE49-F238E27FC236}">
                <a16:creationId xmlns:a16="http://schemas.microsoft.com/office/drawing/2014/main" xmlns="" id="{B5F7227E-A628-3BB3-99A3-534D922F3F9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 b="10073"/>
          <a:stretch/>
        </p:blipFill>
        <p:spPr bwMode="auto">
          <a:xfrm>
            <a:off x="643467" y="3509433"/>
            <a:ext cx="4010830" cy="27050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F06D2C35-C308-411D-97D5-B51E42725372" descr="IMG_2520.jpg">
            <a:extLst>
              <a:ext uri="{FF2B5EF4-FFF2-40B4-BE49-F238E27FC236}">
                <a16:creationId xmlns:a16="http://schemas.microsoft.com/office/drawing/2014/main" xmlns="" id="{54D20180-BD56-458B-AB99-DF6CB1A0687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319" r="-1" b="-1"/>
          <a:stretch/>
        </p:blipFill>
        <p:spPr bwMode="auto">
          <a:xfrm>
            <a:off x="4812633" y="643467"/>
            <a:ext cx="6735900"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308914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04DF3A7-708D-7838-84DE-F46D261B0F94}"/>
              </a:ext>
            </a:extLst>
          </p:cNvPr>
          <p:cNvSpPr>
            <a:spLocks noGrp="1"/>
          </p:cNvSpPr>
          <p:nvPr>
            <p:ph type="title"/>
          </p:nvPr>
        </p:nvSpPr>
        <p:spPr>
          <a:xfrm>
            <a:off x="943277" y="712269"/>
            <a:ext cx="3370998" cy="5502264"/>
          </a:xfrm>
        </p:spPr>
        <p:txBody>
          <a:bodyPr>
            <a:normAutofit/>
          </a:bodyPr>
          <a:lstStyle/>
          <a:p>
            <a:r>
              <a:rPr lang="en-GB">
                <a:solidFill>
                  <a:srgbClr val="FFFFFF"/>
                </a:solidFill>
              </a:rPr>
              <a:t>Rowing </a:t>
            </a:r>
          </a:p>
        </p:txBody>
      </p:sp>
      <p:cxnSp>
        <p:nvCxnSpPr>
          <p:cNvPr id="11" name="Straight Connector 10">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7AAF57D5-DDF1-CF1E-BE80-E74A5801DD27}"/>
              </a:ext>
            </a:extLst>
          </p:cNvPr>
          <p:cNvGraphicFramePr>
            <a:graphicFrameLocks noGrp="1"/>
          </p:cNvGraphicFramePr>
          <p:nvPr>
            <p:ph idx="1"/>
            <p:extLst>
              <p:ext uri="{D42A27DB-BD31-4B8C-83A1-F6EECF244321}">
                <p14:modId xmlns:p14="http://schemas.microsoft.com/office/powerpoint/2010/main" xmlns="" val="179767702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7133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59515-E099-4300-9111-D115317739BB}"/>
              </a:ext>
            </a:extLst>
          </p:cNvPr>
          <p:cNvSpPr>
            <a:spLocks noGrp="1"/>
          </p:cNvSpPr>
          <p:nvPr>
            <p:ph type="title"/>
          </p:nvPr>
        </p:nvSpPr>
        <p:spPr>
          <a:xfrm>
            <a:off x="646111" y="452718"/>
            <a:ext cx="9404723" cy="1400530"/>
          </a:xfrm>
        </p:spPr>
        <p:txBody>
          <a:bodyPr>
            <a:normAutofit/>
          </a:bodyPr>
          <a:lstStyle/>
          <a:p>
            <a:r>
              <a:rPr lang="en-GB"/>
              <a:t>Numbers:</a:t>
            </a:r>
          </a:p>
        </p:txBody>
      </p:sp>
      <p:graphicFrame>
        <p:nvGraphicFramePr>
          <p:cNvPr id="22" name="Content Placeholder 2">
            <a:extLst>
              <a:ext uri="{FF2B5EF4-FFF2-40B4-BE49-F238E27FC236}">
                <a16:creationId xmlns:a16="http://schemas.microsoft.com/office/drawing/2014/main" xmlns="" id="{52C2A96B-5CFB-4021-BA05-6656081F303A}"/>
              </a:ext>
            </a:extLst>
          </p:cNvPr>
          <p:cNvGraphicFramePr>
            <a:graphicFrameLocks noGrp="1"/>
          </p:cNvGraphicFramePr>
          <p:nvPr>
            <p:ph idx="1"/>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800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B7C0E06-6EE7-4DC1-8358-E6A2581DF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posing for a photo&#10;&#10;Description automatically generated with medium confidence">
            <a:extLst>
              <a:ext uri="{FF2B5EF4-FFF2-40B4-BE49-F238E27FC236}">
                <a16:creationId xmlns:a16="http://schemas.microsoft.com/office/drawing/2014/main" xmlns="" id="{8BFD66F6-900C-4FB4-F752-D066290C2E3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869" r="15309" b="-2"/>
          <a:stretch/>
        </p:blipFill>
        <p:spPr bwMode="auto">
          <a:xfrm>
            <a:off x="643467" y="557190"/>
            <a:ext cx="5346948" cy="5743612"/>
          </a:xfrm>
          <a:prstGeom prst="rect">
            <a:avLst/>
          </a:prstGeom>
          <a:noFill/>
        </p:spPr>
      </p:pic>
      <p:pic>
        <p:nvPicPr>
          <p:cNvPr id="5" name="Picture 4" descr="A group of people posing for a photo&#10;&#10;Description automatically generated">
            <a:extLst>
              <a:ext uri="{FF2B5EF4-FFF2-40B4-BE49-F238E27FC236}">
                <a16:creationId xmlns:a16="http://schemas.microsoft.com/office/drawing/2014/main" xmlns="" id="{3DC7CB57-B744-47FE-B032-D0F39DFC2A0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7532" r="23338"/>
          <a:stretch/>
        </p:blipFill>
        <p:spPr bwMode="auto">
          <a:xfrm>
            <a:off x="6182942" y="557190"/>
            <a:ext cx="5365590" cy="5743612"/>
          </a:xfrm>
          <a:prstGeom prst="rect">
            <a:avLst/>
          </a:prstGeom>
          <a:noFill/>
        </p:spPr>
      </p:pic>
    </p:spTree>
    <p:extLst>
      <p:ext uri="{BB962C8B-B14F-4D97-AF65-F5344CB8AC3E}">
        <p14:creationId xmlns:p14="http://schemas.microsoft.com/office/powerpoint/2010/main" xmlns="" val="251233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D99D2C73-08B0-4F6B-A8E9-4651E6BDBE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968DB88C-7EF2-487C-85D1-848F61F13E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230F886E-65F8-441A-B3F0-D21B3A976F87" descr="IMG_2358.JPG">
            <a:extLst>
              <a:ext uri="{FF2B5EF4-FFF2-40B4-BE49-F238E27FC236}">
                <a16:creationId xmlns:a16="http://schemas.microsoft.com/office/drawing/2014/main" xmlns="" id="{A67D6B5A-E527-B2B2-73F3-3720CB6160B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612" b="5610"/>
          <a:stretch/>
        </p:blipFill>
        <p:spPr bwMode="auto">
          <a:xfrm>
            <a:off x="643467" y="643467"/>
            <a:ext cx="5372099"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10FC193A-57DC-4623-9108-435CA7E6FD18" descr="IMG_2356.JPG">
            <a:extLst>
              <a:ext uri="{FF2B5EF4-FFF2-40B4-BE49-F238E27FC236}">
                <a16:creationId xmlns:a16="http://schemas.microsoft.com/office/drawing/2014/main" xmlns="" id="{F03772D7-2B33-D529-CD47-22ED9199F7A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0165" b="2057"/>
          <a:stretch/>
        </p:blipFill>
        <p:spPr bwMode="auto">
          <a:xfrm>
            <a:off x="6176432" y="643467"/>
            <a:ext cx="5372100"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344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AD9C26-2903-BA20-0185-49986B49360E}"/>
              </a:ext>
            </a:extLst>
          </p:cNvPr>
          <p:cNvSpPr>
            <a:spLocks noGrp="1"/>
          </p:cNvSpPr>
          <p:nvPr>
            <p:ph type="title"/>
          </p:nvPr>
        </p:nvSpPr>
        <p:spPr>
          <a:xfrm>
            <a:off x="686834" y="1153572"/>
            <a:ext cx="3200400" cy="4461163"/>
          </a:xfrm>
        </p:spPr>
        <p:txBody>
          <a:bodyPr>
            <a:normAutofit/>
          </a:bodyPr>
          <a:lstStyle/>
          <a:p>
            <a:r>
              <a:rPr lang="en-GB">
                <a:solidFill>
                  <a:srgbClr val="FFFFFF"/>
                </a:solidFill>
              </a:rPr>
              <a:t>Young Scot Award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2C86D9F2-AB80-B9ED-F53D-94AE3BBF967E}"/>
              </a:ext>
            </a:extLst>
          </p:cNvPr>
          <p:cNvSpPr>
            <a:spLocks noGrp="1"/>
          </p:cNvSpPr>
          <p:nvPr>
            <p:ph idx="1"/>
          </p:nvPr>
        </p:nvSpPr>
        <p:spPr>
          <a:xfrm>
            <a:off x="4447308" y="591344"/>
            <a:ext cx="6906491" cy="5585619"/>
          </a:xfrm>
        </p:spPr>
        <p:txBody>
          <a:bodyPr anchor="ct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Freya our Finalist for Young Scot Awards Sunday Mail Young Scot Awards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Freya has over 700 hours Volunteering in her Saltire Awards and has supported a huge range of projects , one of Freya's projects was to raise funds to ship clothes to refugees in need , she achieved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ghis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through a sponsored silence as well as hosting a 24 hour Ceilidh   Her efforts raised more than £3000 for refugees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Freya your work has </a:t>
            </a:r>
            <a:r>
              <a:rPr lang="en-GB" sz="1800" dirty="0">
                <a:latin typeface="Calibri" panose="020F0502020204030204" pitchFamily="34" charset="0"/>
                <a:ea typeface="Calibri" panose="020F0502020204030204" pitchFamily="34" charset="0"/>
                <a:cs typeface="Times New Roman" panose="02020603050405020304" pitchFamily="18" charset="0"/>
              </a:rPr>
              <a:t>b</a:t>
            </a:r>
            <a:r>
              <a:rPr lang="en-GB" sz="1800" dirty="0">
                <a:effectLst/>
                <a:latin typeface="Calibri" panose="020F0502020204030204" pitchFamily="34" charset="0"/>
                <a:ea typeface="Calibri" panose="020F0502020204030204" pitchFamily="34" charset="0"/>
                <a:cs typeface="Times New Roman" panose="02020603050405020304" pitchFamily="18" charset="0"/>
              </a:rPr>
              <a:t>een invaluable a nomination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was delighted to do </a:t>
            </a:r>
            <a:r>
              <a:rPr lang="en-GB" sz="18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effectLst/>
                <a:latin typeface="Calibri" panose="020F0502020204030204" pitchFamily="34" charset="0"/>
                <a:ea typeface="Calibri" panose="020F0502020204030204" pitchFamily="34" charset="0"/>
                <a:cs typeface="Times New Roman" panose="02020603050405020304" pitchFamily="18" charset="0"/>
                <a:hlinkClick r:id="rId2"/>
              </a:rPr>
              <a:t>https://nam12.safelinks.protection.outlook.com/?url=https%3A%2F%2Fwww.inverness-courier.co.uk%2Fnews%2Ftotal-surprise-as-highland-teen-is-shortlisted-for-young-sco-273340%2F&amp;amp;data=05%7C01%7C%7Cb73c8f24434d45f35c7408da3e8c1f32%7C84df9e7fe9f640afb435aaaaaaaaaaaa%7C1%7C0%7C637891068781397730%7CUnknown%7CTWFpbGZsb3d8eyJWIjoiMC4wLjAwMDAiLCJQIjoiV2luMzIiLCJBTiI6Ik1haWwiLCJXVCI6Mn0%3D%7C3000%7C%7C%7C&amp;amp;sdata=GuLHgAnaMTwA%2Fo3tCDWeIGPAkfCeuRELIzT7vwnqBSs%3D&amp;amp;reserved=0</a:t>
            </a:r>
            <a:endParaRPr lang="en-GB" sz="1800" dirty="0"/>
          </a:p>
        </p:txBody>
      </p:sp>
    </p:spTree>
    <p:extLst>
      <p:ext uri="{BB962C8B-B14F-4D97-AF65-F5344CB8AC3E}">
        <p14:creationId xmlns:p14="http://schemas.microsoft.com/office/powerpoint/2010/main" xmlns="" val="396427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3B14768-CB63-9FA2-BFA0-F73E1837C239}"/>
              </a:ext>
            </a:extLst>
          </p:cNvPr>
          <p:cNvSpPr>
            <a:spLocks noGrp="1"/>
          </p:cNvSpPr>
          <p:nvPr>
            <p:ph type="title"/>
          </p:nvPr>
        </p:nvSpPr>
        <p:spPr>
          <a:xfrm>
            <a:off x="686834" y="1153572"/>
            <a:ext cx="3200400" cy="4461163"/>
          </a:xfrm>
        </p:spPr>
        <p:txBody>
          <a:bodyPr>
            <a:normAutofit/>
          </a:bodyPr>
          <a:lstStyle/>
          <a:p>
            <a:r>
              <a:rPr lang="en-GB">
                <a:solidFill>
                  <a:srgbClr val="FFFFFF"/>
                </a:solidFill>
              </a:rPr>
              <a:t>Saltire Awards &amp; HLH Leadership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5F851558-88D5-ED9A-2E24-68672FF9B807}"/>
              </a:ext>
            </a:extLst>
          </p:cNvPr>
          <p:cNvSpPr>
            <a:spLocks noGrp="1"/>
          </p:cNvSpPr>
          <p:nvPr>
            <p:ph idx="1"/>
          </p:nvPr>
        </p:nvSpPr>
        <p:spPr>
          <a:xfrm>
            <a:off x="4447308" y="591344"/>
            <a:ext cx="6906491" cy="5585619"/>
          </a:xfrm>
        </p:spPr>
        <p:txBody>
          <a:bodyPr anchor="ct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Biggest Well done to Tilly Grist, Teagan Young &amp; Ethan Paterson for gaining their 500 hour Saltire Award for Volunteering.</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The Saltire Awards are the Scottish Government's way of celebrating, recognising and rewarding the commitment, contribution and achievements of our young volunteers in Scotland.</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Well done to Tilly also for gaining her gold HLH Leadership Hoodie for 500 hours of leadership </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Huge thank you to Our Lord Lieutenant Joanie Whiteford for presenting their certificates</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8314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xmlns="" id="{7F23EF37-19EC-4973-A7AF-4BBF68646D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holding a certificate&#10;&#10;Description automatically generated with low confidence">
            <a:extLst>
              <a:ext uri="{FF2B5EF4-FFF2-40B4-BE49-F238E27FC236}">
                <a16:creationId xmlns:a16="http://schemas.microsoft.com/office/drawing/2014/main" xmlns="" id="{2F25FFFD-E8F6-D84F-ECE0-5F7191019C2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 b="25952"/>
          <a:stretch/>
        </p:blipFill>
        <p:spPr bwMode="auto">
          <a:xfrm>
            <a:off x="641276" y="557186"/>
            <a:ext cx="4013020" cy="2228759"/>
          </a:xfrm>
          <a:prstGeom prst="rect">
            <a:avLst/>
          </a:prstGeom>
          <a:noFill/>
        </p:spPr>
      </p:pic>
      <p:pic>
        <p:nvPicPr>
          <p:cNvPr id="3" name="Picture 2" descr="A group of women holding a certificate&#10;&#10;Description automatically generated with medium confidence">
            <a:extLst>
              <a:ext uri="{FF2B5EF4-FFF2-40B4-BE49-F238E27FC236}">
                <a16:creationId xmlns:a16="http://schemas.microsoft.com/office/drawing/2014/main" xmlns="" id="{CD0A8DA4-BD29-A378-4B55-6A2F8131BF8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62" r="9760" b="2"/>
          <a:stretch/>
        </p:blipFill>
        <p:spPr bwMode="auto">
          <a:xfrm>
            <a:off x="643467" y="2957665"/>
            <a:ext cx="4010830" cy="3343135"/>
          </a:xfrm>
          <a:prstGeom prst="rect">
            <a:avLst/>
          </a:prstGeom>
          <a:noFill/>
        </p:spPr>
      </p:pic>
      <p:pic>
        <p:nvPicPr>
          <p:cNvPr id="2" name="Picture 1" descr="A group of women holding papers&#10;&#10;Description automatically generated with low confidence">
            <a:extLst>
              <a:ext uri="{FF2B5EF4-FFF2-40B4-BE49-F238E27FC236}">
                <a16:creationId xmlns:a16="http://schemas.microsoft.com/office/drawing/2014/main" xmlns="" id="{7191117C-8B10-DB01-C800-217EFC41A89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6912" b="28810"/>
          <a:stretch/>
        </p:blipFill>
        <p:spPr bwMode="auto">
          <a:xfrm>
            <a:off x="4846823" y="557189"/>
            <a:ext cx="6701710" cy="5743609"/>
          </a:xfrm>
          <a:prstGeom prst="rect">
            <a:avLst/>
          </a:prstGeom>
          <a:noFill/>
        </p:spPr>
      </p:pic>
    </p:spTree>
    <p:extLst>
      <p:ext uri="{BB962C8B-B14F-4D97-AF65-F5344CB8AC3E}">
        <p14:creationId xmlns:p14="http://schemas.microsoft.com/office/powerpoint/2010/main" xmlns="" val="351891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ADDEEA-23BC-8FC6-1E44-40531508D31A}"/>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#Foodtherapy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CE76D8B-A4FE-E6C5-58F7-3E519B312446}"/>
              </a:ext>
            </a:extLst>
          </p:cNvPr>
          <p:cNvSpPr>
            <a:spLocks noGrp="1"/>
          </p:cNvSpPr>
          <p:nvPr>
            <p:ph idx="1"/>
          </p:nvPr>
        </p:nvSpPr>
        <p:spPr>
          <a:xfrm>
            <a:off x="4447308" y="591344"/>
            <a:ext cx="6906491" cy="5585619"/>
          </a:xfrm>
        </p:spPr>
        <p:txBody>
          <a:bodyPr anchor="ctr">
            <a:normAutofit/>
          </a:bodyPr>
          <a:lstStyle/>
          <a:p>
            <a:r>
              <a:rPr lang="en-GB" dirty="0"/>
              <a:t>At every activity we offer food whether  it is a 1-1 or group session there is food provided at each activity.</a:t>
            </a:r>
          </a:p>
          <a:p>
            <a:r>
              <a:rPr lang="en-GB" dirty="0"/>
              <a:t>We are all to aware of the Food or Fuel poverty a number of our families are in.</a:t>
            </a:r>
          </a:p>
          <a:p>
            <a:r>
              <a:rPr lang="en-GB" dirty="0"/>
              <a:t>Young people are consulted as to what they would like to make / eat at each activity.</a:t>
            </a:r>
          </a:p>
          <a:p>
            <a:endParaRPr lang="en-GB" dirty="0"/>
          </a:p>
          <a:p>
            <a:endParaRPr lang="en-GB" dirty="0"/>
          </a:p>
        </p:txBody>
      </p:sp>
    </p:spTree>
    <p:extLst>
      <p:ext uri="{BB962C8B-B14F-4D97-AF65-F5344CB8AC3E}">
        <p14:creationId xmlns:p14="http://schemas.microsoft.com/office/powerpoint/2010/main" xmlns="" val="45607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A75BF94D-25FD-4389-AF78-26DF7B6E2DA3" descr="IMG_3093.JPG">
            <a:extLst>
              <a:ext uri="{FF2B5EF4-FFF2-40B4-BE49-F238E27FC236}">
                <a16:creationId xmlns:a16="http://schemas.microsoft.com/office/drawing/2014/main" xmlns="" id="{B4B55747-213B-1D15-7175-7B6A2F00221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113" r="1" b="1"/>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6278B94D-D6DF-49BB-815D-A7D41605753E" descr="IMG_2794.jpg">
            <a:extLst>
              <a:ext uri="{FF2B5EF4-FFF2-40B4-BE49-F238E27FC236}">
                <a16:creationId xmlns:a16="http://schemas.microsoft.com/office/drawing/2014/main" xmlns="" id="{97FD7A6E-BDD4-AC0B-DC90-7855CAACCBC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4904" r="-3" b="5947"/>
          <a:stretch/>
        </p:blipFill>
        <p:spPr bwMode="auto">
          <a:xfrm>
            <a:off x="20" y="4069976"/>
            <a:ext cx="3535311" cy="278802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B321F34E-DD7E-4A79-BED4-16F6ED4FF571" descr="144aa20d-cfcf-47c1-b7c1-7d1c100448c0.JPG">
            <a:extLst>
              <a:ext uri="{FF2B5EF4-FFF2-40B4-BE49-F238E27FC236}">
                <a16:creationId xmlns:a16="http://schemas.microsoft.com/office/drawing/2014/main" xmlns="" id="{0CACC566-2644-D417-271F-B12B206AEE1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6179" r="2" b="27431"/>
          <a:stretch/>
        </p:blipFill>
        <p:spPr bwMode="auto">
          <a:xfrm>
            <a:off x="3696199" y="3257176"/>
            <a:ext cx="4789093" cy="36008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2DBC3B16-DE13-4587-B053-E566095420F5" descr="IMG_3094.JPG">
            <a:extLst>
              <a:ext uri="{FF2B5EF4-FFF2-40B4-BE49-F238E27FC236}">
                <a16:creationId xmlns:a16="http://schemas.microsoft.com/office/drawing/2014/main" xmlns="" id="{EBAC4F23-0A0D-AB93-CFBB-C4EC4C13D03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1" b="13114"/>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A7871AD4-89F4-4AD5-ABE3-ACFEB9F712B0" descr="IMG_2789.jpg">
            <a:extLst>
              <a:ext uri="{FF2B5EF4-FFF2-40B4-BE49-F238E27FC236}">
                <a16:creationId xmlns:a16="http://schemas.microsoft.com/office/drawing/2014/main" xmlns="" id="{FC897518-1B89-AA79-907B-00D0C369802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516" r="-4" b="38510"/>
          <a:stretch/>
        </p:blipFill>
        <p:spPr bwMode="auto">
          <a:xfrm>
            <a:off x="8646161" y="4069976"/>
            <a:ext cx="3545840" cy="27880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746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1" name="3933665F-9DCD-4289-B90B-9DBD2223535B" descr="IMG_2510.jpg">
            <a:extLst>
              <a:ext uri="{FF2B5EF4-FFF2-40B4-BE49-F238E27FC236}">
                <a16:creationId xmlns:a16="http://schemas.microsoft.com/office/drawing/2014/main" xmlns="" id="{67EF2951-E19B-47BD-7BDD-BF2C082A47B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400"/>
          <a:stretch/>
        </p:blipFill>
        <p:spPr bwMode="auto">
          <a:xfrm>
            <a:off x="-1" y="10"/>
            <a:ext cx="737005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4E8EEB17-5053-493D-833A-D4D362CA34C9" descr="IMG_2508.jpg">
            <a:extLst>
              <a:ext uri="{FF2B5EF4-FFF2-40B4-BE49-F238E27FC236}">
                <a16:creationId xmlns:a16="http://schemas.microsoft.com/office/drawing/2014/main" xmlns="" id="{AC45B3B4-4E90-B9B4-6F16-699AE32AC64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 b="4186"/>
          <a:stretch/>
        </p:blipFill>
        <p:spPr bwMode="auto">
          <a:xfrm>
            <a:off x="7534656" y="1"/>
            <a:ext cx="4657344"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4FBB210E-8EE8-4AD0-B9B4-0B6995BB5BD1" descr="IMG_2597.jpg">
            <a:extLst>
              <a:ext uri="{FF2B5EF4-FFF2-40B4-BE49-F238E27FC236}">
                <a16:creationId xmlns:a16="http://schemas.microsoft.com/office/drawing/2014/main" xmlns="" id="{CCCC5B1C-2DD7-B468-CAFD-8823DC2F6647}"/>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 b="4186"/>
          <a:stretch/>
        </p:blipFill>
        <p:spPr bwMode="auto">
          <a:xfrm>
            <a:off x="7534654" y="3511296"/>
            <a:ext cx="4657346"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962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1BAEB-2760-0C11-B591-3D02A9629ECA}"/>
              </a:ext>
            </a:extLst>
          </p:cNvPr>
          <p:cNvSpPr>
            <a:spLocks noGrp="1"/>
          </p:cNvSpPr>
          <p:nvPr>
            <p:ph type="title"/>
          </p:nvPr>
        </p:nvSpPr>
        <p:spPr/>
        <p:txBody>
          <a:bodyPr/>
          <a:lstStyle/>
          <a:p>
            <a:r>
              <a:rPr lang="en-GB" dirty="0"/>
              <a:t>1-1s </a:t>
            </a:r>
          </a:p>
        </p:txBody>
      </p:sp>
      <p:sp>
        <p:nvSpPr>
          <p:cNvPr id="3" name="Content Placeholder 2">
            <a:extLst>
              <a:ext uri="{FF2B5EF4-FFF2-40B4-BE49-F238E27FC236}">
                <a16:creationId xmlns:a16="http://schemas.microsoft.com/office/drawing/2014/main" xmlns="" id="{7508E9CA-133D-BFD4-09F3-15D6211F69B7}"/>
              </a:ext>
            </a:extLst>
          </p:cNvPr>
          <p:cNvSpPr>
            <a:spLocks noGrp="1"/>
          </p:cNvSpPr>
          <p:nvPr>
            <p:ph idx="1"/>
          </p:nvPr>
        </p:nvSpPr>
        <p:spPr/>
        <p:txBody>
          <a:bodyPr>
            <a:normAutofit fontScale="92500" lnSpcReduction="10000"/>
          </a:bodyPr>
          <a:lstStyle/>
          <a:p>
            <a:r>
              <a:rPr lang="en-GB" sz="2800" dirty="0"/>
              <a:t>Emotional Checks in </a:t>
            </a:r>
          </a:p>
          <a:p>
            <a:r>
              <a:rPr lang="en-GB" sz="2800" dirty="0"/>
              <a:t>Cookwell / Bakewell</a:t>
            </a:r>
          </a:p>
          <a:p>
            <a:r>
              <a:rPr lang="en-GB" sz="2800" dirty="0"/>
              <a:t>Building confidence</a:t>
            </a:r>
          </a:p>
          <a:p>
            <a:r>
              <a:rPr lang="en-GB" sz="2800" dirty="0"/>
              <a:t>Supporting YP to take part in driving theory test</a:t>
            </a:r>
          </a:p>
          <a:p>
            <a:r>
              <a:rPr lang="en-GB" sz="2800" dirty="0"/>
              <a:t>Supporting YP to take part in school subjects </a:t>
            </a:r>
          </a:p>
          <a:p>
            <a:r>
              <a:rPr lang="en-GB" sz="2800" dirty="0"/>
              <a:t>Listening to young peoples fears about leaving school and transitioning in the world of work, a number of young people are feeling anxious about leaving school as school in there safe zone and now they are stepping out of it. </a:t>
            </a:r>
          </a:p>
          <a:p>
            <a:r>
              <a:rPr lang="en-GB" sz="2800" dirty="0"/>
              <a:t>Wanda and myself have been supporting a young lad who has moved to the area from </a:t>
            </a:r>
            <a:r>
              <a:rPr lang="en-GB" sz="2800"/>
              <a:t>the Ukraine.</a:t>
            </a:r>
          </a:p>
          <a:p>
            <a:endParaRPr lang="en-GB" dirty="0"/>
          </a:p>
          <a:p>
            <a:endParaRPr lang="en-GB" dirty="0"/>
          </a:p>
        </p:txBody>
      </p:sp>
    </p:spTree>
    <p:extLst>
      <p:ext uri="{BB962C8B-B14F-4D97-AF65-F5344CB8AC3E}">
        <p14:creationId xmlns:p14="http://schemas.microsoft.com/office/powerpoint/2010/main" xmlns="" val="321969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1" name="A45E5F0F-78AB-4383-8661-83CC48D306A3" descr="IMG_3102.JPG">
            <a:extLst>
              <a:ext uri="{FF2B5EF4-FFF2-40B4-BE49-F238E27FC236}">
                <a16:creationId xmlns:a16="http://schemas.microsoft.com/office/drawing/2014/main" xmlns="" id="{5AD6B274-F7AD-6707-F247-E1950A9F2D9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168" r="1" b="27043"/>
          <a:stretch/>
        </p:blipFill>
        <p:spPr bwMode="auto">
          <a:xfrm>
            <a:off x="-1" y="10"/>
            <a:ext cx="737005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9D5C491A-BBD7-428F-93B1-B881AA9DAEBA" descr="IMG_3095.JPG">
            <a:extLst>
              <a:ext uri="{FF2B5EF4-FFF2-40B4-BE49-F238E27FC236}">
                <a16:creationId xmlns:a16="http://schemas.microsoft.com/office/drawing/2014/main" xmlns="" id="{6923B1AD-FEE0-698B-1E8E-8CFFE6A42AD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184" r="-3" b="29921"/>
          <a:stretch/>
        </p:blipFill>
        <p:spPr bwMode="auto">
          <a:xfrm>
            <a:off x="7534656" y="1"/>
            <a:ext cx="4657344"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447A2B94-8BF2-48FA-9181-4F7591F7650E" descr="IMG_2882.jpg">
            <a:extLst>
              <a:ext uri="{FF2B5EF4-FFF2-40B4-BE49-F238E27FC236}">
                <a16:creationId xmlns:a16="http://schemas.microsoft.com/office/drawing/2014/main" xmlns="" id="{B87BCDB2-4D58-7D3E-9D58-606A8AE395A0}"/>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189" r="-3" b="-3"/>
          <a:stretch/>
        </p:blipFill>
        <p:spPr bwMode="auto">
          <a:xfrm>
            <a:off x="7534654" y="3511296"/>
            <a:ext cx="4657346" cy="33467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655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29E66F3-A552-991A-24F1-BE8ACAB31862}"/>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Football Coaching with ICT Youth Development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0A1E1C7C-D4DD-70F7-FD59-3EDEC2ADD3F3}"/>
              </a:ext>
            </a:extLst>
          </p:cNvPr>
          <p:cNvSpPr>
            <a:spLocks noGrp="1"/>
          </p:cNvSpPr>
          <p:nvPr>
            <p:ph idx="1"/>
          </p:nvPr>
        </p:nvSpPr>
        <p:spPr>
          <a:xfrm>
            <a:off x="4447308" y="591344"/>
            <a:ext cx="6906491" cy="5585619"/>
          </a:xfrm>
        </p:spPr>
        <p:txBody>
          <a:bodyPr anchor="ctr">
            <a:normAutofit/>
          </a:bodyPr>
          <a:lstStyle/>
          <a:p>
            <a:pPr marL="0" indent="0">
              <a:buNone/>
            </a:pPr>
            <a:r>
              <a:rPr lang="en-GB" dirty="0"/>
              <a:t>We have been working with ICT Youth Development since last summer,</a:t>
            </a:r>
          </a:p>
          <a:p>
            <a:pPr marL="0" indent="0">
              <a:buNone/>
            </a:pPr>
            <a:r>
              <a:rPr lang="en-GB" dirty="0"/>
              <a:t>Young people are learning about ball control, passing skills and shooting,</a:t>
            </a:r>
          </a:p>
          <a:p>
            <a:pPr marL="0" indent="0">
              <a:buNone/>
            </a:pPr>
            <a:r>
              <a:rPr lang="en-GB" dirty="0"/>
              <a:t>The improvement in the young people is amazing,</a:t>
            </a:r>
          </a:p>
          <a:p>
            <a:pPr marL="0" indent="0">
              <a:buNone/>
            </a:pPr>
            <a:r>
              <a:rPr lang="en-GB" dirty="0"/>
              <a:t>The coaches Craig &amp; Scott enjoy coming to Cromarty each week to deliver football coaching.</a:t>
            </a:r>
          </a:p>
          <a:p>
            <a:pPr marL="0" indent="0">
              <a:buNone/>
            </a:pPr>
            <a:r>
              <a:rPr lang="en-GB" dirty="0"/>
              <a:t>The ICT football coaches have been skilling up our young leaders teaching them new skills and games </a:t>
            </a:r>
          </a:p>
        </p:txBody>
      </p:sp>
    </p:spTree>
    <p:extLst>
      <p:ext uri="{BB962C8B-B14F-4D97-AF65-F5344CB8AC3E}">
        <p14:creationId xmlns:p14="http://schemas.microsoft.com/office/powerpoint/2010/main" xmlns="" val="1843329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29EA794-BBED-9654-E300-6080F37921D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Thank You for Reading </a:t>
            </a:r>
          </a:p>
        </p:txBody>
      </p:sp>
      <p:sp>
        <p:nvSpPr>
          <p:cNvPr id="73"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e the source image">
            <a:extLst>
              <a:ext uri="{FF2B5EF4-FFF2-40B4-BE49-F238E27FC236}">
                <a16:creationId xmlns:a16="http://schemas.microsoft.com/office/drawing/2014/main" xmlns="" id="{4EA1E011-4E0D-D234-37C1-633B0005730C}"/>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338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19201621-113D-4338-B78D-61DC4F399C42" descr="9ff3088a-57d0-4f45-a678-5ceb11398459.JPG">
            <a:extLst>
              <a:ext uri="{FF2B5EF4-FFF2-40B4-BE49-F238E27FC236}">
                <a16:creationId xmlns:a16="http://schemas.microsoft.com/office/drawing/2014/main" xmlns="" id="{4B5031B2-ABDC-7232-51FF-88D54379C49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135" r="1" b="40992"/>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286837AD-E098-4B7B-8E9C-47BCBE582AF4" descr="056189be-d421-4309-8450-1ce12edc29ad.JPG">
            <a:extLst>
              <a:ext uri="{FF2B5EF4-FFF2-40B4-BE49-F238E27FC236}">
                <a16:creationId xmlns:a16="http://schemas.microsoft.com/office/drawing/2014/main" xmlns="" id="{2AEA784B-7D25-E43F-40DB-A3D40373FB0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604" r="-3" b="36247"/>
          <a:stretch/>
        </p:blipFill>
        <p:spPr bwMode="auto">
          <a:xfrm>
            <a:off x="20" y="4069976"/>
            <a:ext cx="3535311" cy="278802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BA2964B0-210C-4E88-9CF2-1066D067E3F7" descr="9baf846c-5348-4bd8-a457-b99faa5d0eb6.JPG">
            <a:extLst>
              <a:ext uri="{FF2B5EF4-FFF2-40B4-BE49-F238E27FC236}">
                <a16:creationId xmlns:a16="http://schemas.microsoft.com/office/drawing/2014/main" xmlns="" id="{6BA5E71D-1F5C-44D0-5762-0861E2E2D1D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606" r="2" b="37005"/>
          <a:stretch/>
        </p:blipFill>
        <p:spPr bwMode="auto">
          <a:xfrm>
            <a:off x="3696199" y="3257176"/>
            <a:ext cx="4789093" cy="36008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82C21103-FED0-4F34-AAC8-0329F4B8D336" descr="IMG_2582.jpg">
            <a:extLst>
              <a:ext uri="{FF2B5EF4-FFF2-40B4-BE49-F238E27FC236}">
                <a16:creationId xmlns:a16="http://schemas.microsoft.com/office/drawing/2014/main" xmlns="" id="{C433D324-B028-E577-2737-6ECE17CA809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1" b="13114"/>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A3C18C68-B58F-44CE-9F54-AAC1B4760F6A" descr="IMG_2202.jpg">
            <a:extLst>
              <a:ext uri="{FF2B5EF4-FFF2-40B4-BE49-F238E27FC236}">
                <a16:creationId xmlns:a16="http://schemas.microsoft.com/office/drawing/2014/main" xmlns="" id="{8F686117-6F69-7FE1-49A8-487FAB31549D}"/>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4610" b="-4"/>
          <a:stretch/>
        </p:blipFill>
        <p:spPr bwMode="auto">
          <a:xfrm>
            <a:off x="8646161" y="4069976"/>
            <a:ext cx="3545840" cy="27880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653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4A884E-645F-970F-D90F-AFCD5A67A831}"/>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Youth Café </a:t>
            </a:r>
          </a:p>
        </p:txBody>
      </p:sp>
      <p:graphicFrame>
        <p:nvGraphicFramePr>
          <p:cNvPr id="5" name="Content Placeholder 2">
            <a:extLst>
              <a:ext uri="{FF2B5EF4-FFF2-40B4-BE49-F238E27FC236}">
                <a16:creationId xmlns:a16="http://schemas.microsoft.com/office/drawing/2014/main" xmlns="" id="{7BE91CF8-2F6A-26B4-0280-CA39A5AACAED}"/>
              </a:ext>
            </a:extLst>
          </p:cNvPr>
          <p:cNvGraphicFramePr>
            <a:graphicFrameLocks noGrp="1"/>
          </p:cNvGraphicFramePr>
          <p:nvPr>
            <p:ph idx="1"/>
            <p:extLst>
              <p:ext uri="{D42A27DB-BD31-4B8C-83A1-F6EECF244321}">
                <p14:modId xmlns:p14="http://schemas.microsoft.com/office/powerpoint/2010/main" xmlns="" val="305583798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854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05546BA9-E1F0-48D7-8E2A-FC59361FB6BA" descr="23331a68-063a-4f82-805b-2d6529ac2503.JPG">
            <a:extLst>
              <a:ext uri="{FF2B5EF4-FFF2-40B4-BE49-F238E27FC236}">
                <a16:creationId xmlns:a16="http://schemas.microsoft.com/office/drawing/2014/main" xmlns="" id="{763B82CC-9720-CA60-136E-F298E642339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590" r="1" b="44537"/>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A2B83091-1410-4009-8C19-96F119B3A355" descr="IMG_2143.jpg">
            <a:extLst>
              <a:ext uri="{FF2B5EF4-FFF2-40B4-BE49-F238E27FC236}">
                <a16:creationId xmlns:a16="http://schemas.microsoft.com/office/drawing/2014/main" xmlns="" id="{52EBA32E-C55A-FE96-2EE4-2B53410B64B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9" r="1724" b="-4"/>
          <a:stretch/>
        </p:blipFill>
        <p:spPr bwMode="auto">
          <a:xfrm>
            <a:off x="20" y="4069976"/>
            <a:ext cx="3535311" cy="278802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0A045EA1-71B5-40C1-9602-7E3F37F643E5" descr="IMG_2142.jpg">
            <a:extLst>
              <a:ext uri="{FF2B5EF4-FFF2-40B4-BE49-F238E27FC236}">
                <a16:creationId xmlns:a16="http://schemas.microsoft.com/office/drawing/2014/main" xmlns="" id="{41716672-F166-7618-8E02-8B153AFAE92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52" b="2"/>
          <a:stretch/>
        </p:blipFill>
        <p:spPr bwMode="auto">
          <a:xfrm>
            <a:off x="3696199" y="3257176"/>
            <a:ext cx="4789093" cy="36008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8AA1F655-CC04-4AC2-BC23-783BDA9336CA" descr="87b00df7-4a90-4369-a8b1-372d57ebeb14.JPG">
            <a:extLst>
              <a:ext uri="{FF2B5EF4-FFF2-40B4-BE49-F238E27FC236}">
                <a16:creationId xmlns:a16="http://schemas.microsoft.com/office/drawing/2014/main" xmlns="" id="{D0539156-2675-4729-1C8F-BA6C56803430}"/>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9026" r="1" b="32101"/>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0AA3A8D1-285A-4ED0-A6F3-43E5A15526F3" descr="89306d23-302c-4946-a40a-4c70cfe6451b.JPG">
            <a:extLst>
              <a:ext uri="{FF2B5EF4-FFF2-40B4-BE49-F238E27FC236}">
                <a16:creationId xmlns:a16="http://schemas.microsoft.com/office/drawing/2014/main" xmlns="" id="{F4184616-5508-0B6C-DFD4-730825CD39F6}"/>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1180" r="-4" b="19846"/>
          <a:stretch/>
        </p:blipFill>
        <p:spPr bwMode="auto">
          <a:xfrm>
            <a:off x="8646161" y="4069976"/>
            <a:ext cx="3545840" cy="27880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601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4626240F-7602-4DA4-8855-E8D213A52464" descr="02d880d7-f1f9-4435-896b-5f9a6eeb1be9.JPG">
            <a:extLst>
              <a:ext uri="{FF2B5EF4-FFF2-40B4-BE49-F238E27FC236}">
                <a16:creationId xmlns:a16="http://schemas.microsoft.com/office/drawing/2014/main" xmlns="" id="{8A15BEBD-ABEE-5ADB-D9D9-F13E88AA9F1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871" r="15490" b="-3"/>
          <a:stretch/>
        </p:blipFill>
        <p:spPr bwMode="auto">
          <a:xfrm>
            <a:off x="192528" y="171716"/>
            <a:ext cx="3793268"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987B779D-268A-477B-B719-BB536919F7EF" descr="65caa766-9e92-49f9-aa59-069ba2b2d353.JPG">
            <a:extLst>
              <a:ext uri="{FF2B5EF4-FFF2-40B4-BE49-F238E27FC236}">
                <a16:creationId xmlns:a16="http://schemas.microsoft.com/office/drawing/2014/main" xmlns="" id="{83A8A6D4-EF21-602B-0B2F-FC94156FA30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637" r="16117" b="-3"/>
          <a:stretch/>
        </p:blipFill>
        <p:spPr bwMode="auto">
          <a:xfrm>
            <a:off x="4184538" y="171716"/>
            <a:ext cx="3822924"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C963188D-1A6C-466E-8AA5-C4B2118894A4" descr="50b4fb4c-7b12-4ed2-9045-fa27c65a503c.JPG">
            <a:extLst>
              <a:ext uri="{FF2B5EF4-FFF2-40B4-BE49-F238E27FC236}">
                <a16:creationId xmlns:a16="http://schemas.microsoft.com/office/drawing/2014/main" xmlns="" id="{67B1D3F7-1CE7-E9DD-6659-BF6898F32A3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634" r="7610" b="-3"/>
          <a:stretch/>
        </p:blipFill>
        <p:spPr bwMode="auto">
          <a:xfrm>
            <a:off x="8188032" y="171716"/>
            <a:ext cx="3799007"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946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xmlns="" id="{CB49665F-0298-4449-8D2D-209989CB9E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xmlns="" id="{A71EEC14-174A-46FA-B046-474750457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xmlns="" id="{EEB6CB95-E653-4C6C-AE51-62FD848E8D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xmlns="" id="{BDD3CB8E-ABA7-4F37-BB2C-64FFD19813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xmlns="" id="{C2CA788A-B2FD-494C-BED0-83E31F6DF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xmlns=""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xmlns=""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xmlns=""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xmlns=""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xmlns=""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xmlns="" id="{EE4A806C-026D-962C-58DF-EC0781E2849F}"/>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Walk &amp; Talk </a:t>
            </a:r>
          </a:p>
        </p:txBody>
      </p:sp>
      <p:graphicFrame>
        <p:nvGraphicFramePr>
          <p:cNvPr id="5" name="Content Placeholder 2">
            <a:extLst>
              <a:ext uri="{FF2B5EF4-FFF2-40B4-BE49-F238E27FC236}">
                <a16:creationId xmlns:a16="http://schemas.microsoft.com/office/drawing/2014/main" xmlns="" id="{E5C22BC9-0E5D-B805-4DE7-A8B679F142A2}"/>
              </a:ext>
            </a:extLst>
          </p:cNvPr>
          <p:cNvGraphicFramePr>
            <a:graphicFrameLocks noGrp="1"/>
          </p:cNvGraphicFramePr>
          <p:nvPr>
            <p:ph idx="1"/>
            <p:extLst>
              <p:ext uri="{D42A27DB-BD31-4B8C-83A1-F6EECF244321}">
                <p14:modId xmlns:p14="http://schemas.microsoft.com/office/powerpoint/2010/main" xmlns="" val="2883021028"/>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163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73F8D0FF-1457-4408-B806-8DEF60EE95FC" descr="IMG_2822.jpg">
            <a:extLst>
              <a:ext uri="{FF2B5EF4-FFF2-40B4-BE49-F238E27FC236}">
                <a16:creationId xmlns:a16="http://schemas.microsoft.com/office/drawing/2014/main" xmlns="" id="{22FED0D3-65A4-B6D1-A958-264DABDB003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083" r="-2" b="13705"/>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97C8E467-055B-4AC3-B0FB-70E6CACDC509" descr="IMG_2825.jpg">
            <a:extLst>
              <a:ext uri="{FF2B5EF4-FFF2-40B4-BE49-F238E27FC236}">
                <a16:creationId xmlns:a16="http://schemas.microsoft.com/office/drawing/2014/main" xmlns="" id="{07F11C63-9A5F-7BED-FE3E-6ECFA576DD1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548" r="1" b="18652"/>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73F8D0FF-1457-4408-B806-8DEF60EE95FC" descr="IMG_2822.jpg">
            <a:extLst>
              <a:ext uri="{FF2B5EF4-FFF2-40B4-BE49-F238E27FC236}">
                <a16:creationId xmlns:a16="http://schemas.microsoft.com/office/drawing/2014/main" xmlns="" id="{869AA55E-9F22-3893-D11C-477ACAFD679C}"/>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230" r="16398" b="5"/>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223FACBF-01CC-468E-BF19-33342F09C2E0" descr="IMG_2824.jpg">
            <a:extLst>
              <a:ext uri="{FF2B5EF4-FFF2-40B4-BE49-F238E27FC236}">
                <a16:creationId xmlns:a16="http://schemas.microsoft.com/office/drawing/2014/main" xmlns="" id="{337E6C4E-0852-F111-5F5B-F2559ECC53D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1193" r="-2" b="9786"/>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683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1007</Words>
  <Application>Microsoft Office PowerPoint</Application>
  <PresentationFormat>Custom</PresentationFormat>
  <Paragraphs>71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Report for Community Council</vt:lpstr>
      <vt:lpstr>Numbers:</vt:lpstr>
      <vt:lpstr>Football Coaching with ICT Youth Development </vt:lpstr>
      <vt:lpstr>Slide 4</vt:lpstr>
      <vt:lpstr>Youth Café </vt:lpstr>
      <vt:lpstr>Slide 6</vt:lpstr>
      <vt:lpstr>Slide 7</vt:lpstr>
      <vt:lpstr>Walk &amp; Talk </vt:lpstr>
      <vt:lpstr>Slide 9</vt:lpstr>
      <vt:lpstr>Trip out on the Cycling without Age Trikes </vt:lpstr>
      <vt:lpstr>Slide 11</vt:lpstr>
      <vt:lpstr>Trip to Edinburgh </vt:lpstr>
      <vt:lpstr>Slide 13</vt:lpstr>
      <vt:lpstr>The Giant Clootie Project with The Roots &amp; Growth Project </vt:lpstr>
      <vt:lpstr>What is the Giant Clootie Project </vt:lpstr>
      <vt:lpstr>Slide 16</vt:lpstr>
      <vt:lpstr>Multi-Sports</vt:lpstr>
      <vt:lpstr>Slide 18</vt:lpstr>
      <vt:lpstr>Rowing </vt:lpstr>
      <vt:lpstr>Slide 20</vt:lpstr>
      <vt:lpstr>Slide 21</vt:lpstr>
      <vt:lpstr>Young Scot Award </vt:lpstr>
      <vt:lpstr>Saltire Awards &amp; HLH Leadership </vt:lpstr>
      <vt:lpstr>Slide 24</vt:lpstr>
      <vt:lpstr>#Foodtherapy </vt:lpstr>
      <vt:lpstr>Slide 26</vt:lpstr>
      <vt:lpstr>Slide 27</vt:lpstr>
      <vt:lpstr>1-1s </vt:lpstr>
      <vt:lpstr>Slide 29</vt:lpstr>
      <vt:lpstr>Thank You for Reading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dc:title>
  <dc:creator>Fraser Thomson</dc:creator>
  <cp:lastModifiedBy>Vivienne</cp:lastModifiedBy>
  <cp:revision>4</cp:revision>
  <dcterms:created xsi:type="dcterms:W3CDTF">2022-05-25T20:14:59Z</dcterms:created>
  <dcterms:modified xsi:type="dcterms:W3CDTF">2022-05-27T21:50:35Z</dcterms:modified>
</cp:coreProperties>
</file>